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6"/>
  </p:notesMasterIdLst>
  <p:sldIdLst>
    <p:sldId id="256" r:id="rId2"/>
    <p:sldId id="293" r:id="rId3"/>
    <p:sldId id="294" r:id="rId4"/>
    <p:sldId id="295" r:id="rId5"/>
    <p:sldId id="296" r:id="rId6"/>
    <p:sldId id="33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45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diagrams/_rels/drawing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image" Target="../media/image61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image" Target="../media/image6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1CE6AE-7444-4081-9AE0-02136BFE722F}" type="doc">
      <dgm:prSet loTypeId="urn:diagrams.loki3.com/Bracke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6E49B65-E6F2-46AD-B3E3-0720569A1A20}">
      <dgm:prSet custT="1"/>
      <dgm:spPr/>
      <dgm:t>
        <a:bodyPr/>
        <a:lstStyle/>
        <a:p>
          <a:pPr rtl="0"/>
          <a:r>
            <a:rPr lang="en-US" sz="2400" dirty="0"/>
            <a:t>Spesifikasi fisik</a:t>
          </a:r>
        </a:p>
      </dgm:t>
    </dgm:pt>
    <dgm:pt modelId="{B04F24E9-0D43-4299-81C3-5CBDBDD22ACC}" type="parTrans" cxnId="{C3D648A1-A595-4CA1-96E0-0C55C2507FF0}">
      <dgm:prSet/>
      <dgm:spPr/>
      <dgm:t>
        <a:bodyPr/>
        <a:lstStyle/>
        <a:p>
          <a:endParaRPr lang="en-US"/>
        </a:p>
      </dgm:t>
    </dgm:pt>
    <dgm:pt modelId="{0C94D74A-E08B-4615-8001-AF12E0D9DB1E}" type="sibTrans" cxnId="{C3D648A1-A595-4CA1-96E0-0C55C2507FF0}">
      <dgm:prSet/>
      <dgm:spPr/>
      <dgm:t>
        <a:bodyPr/>
        <a:lstStyle/>
        <a:p>
          <a:endParaRPr lang="en-US"/>
        </a:p>
      </dgm:t>
    </dgm:pt>
    <dgm:pt modelId="{7787169D-1EE2-4460-8E39-A9B746144CAB}">
      <dgm:prSet custT="1"/>
      <dgm:spPr/>
      <dgm:t>
        <a:bodyPr/>
        <a:lstStyle/>
        <a:p>
          <a:pPr rtl="0"/>
          <a:r>
            <a:rPr lang="en-US" sz="2400" dirty="0"/>
            <a:t>Processor</a:t>
          </a:r>
        </a:p>
      </dgm:t>
    </dgm:pt>
    <dgm:pt modelId="{C8F31BA7-CF81-452C-BDA7-E5E79232F986}" type="parTrans" cxnId="{2A4D514A-0C5C-46FD-A398-5E9E2AC212AE}">
      <dgm:prSet/>
      <dgm:spPr/>
      <dgm:t>
        <a:bodyPr/>
        <a:lstStyle/>
        <a:p>
          <a:endParaRPr lang="en-US"/>
        </a:p>
      </dgm:t>
    </dgm:pt>
    <dgm:pt modelId="{95D262BC-CB69-4D1A-9C47-0346C8F6DDCA}" type="sibTrans" cxnId="{2A4D514A-0C5C-46FD-A398-5E9E2AC212AE}">
      <dgm:prSet/>
      <dgm:spPr/>
      <dgm:t>
        <a:bodyPr/>
        <a:lstStyle/>
        <a:p>
          <a:endParaRPr lang="en-US"/>
        </a:p>
      </dgm:t>
    </dgm:pt>
    <dgm:pt modelId="{31431720-8CD5-4424-8E8E-CFCA6E1DDEED}">
      <dgm:prSet custT="1"/>
      <dgm:spPr/>
      <dgm:t>
        <a:bodyPr/>
        <a:lstStyle/>
        <a:p>
          <a:pPr rtl="0"/>
          <a:r>
            <a:rPr lang="en-US" sz="2400" dirty="0"/>
            <a:t>RAM</a:t>
          </a:r>
        </a:p>
      </dgm:t>
    </dgm:pt>
    <dgm:pt modelId="{D3E69AFD-4885-4021-93EC-275A05600FF9}" type="parTrans" cxnId="{7101305C-DBE8-4F03-ABC1-FADD4119FF50}">
      <dgm:prSet/>
      <dgm:spPr/>
      <dgm:t>
        <a:bodyPr/>
        <a:lstStyle/>
        <a:p>
          <a:endParaRPr lang="en-US"/>
        </a:p>
      </dgm:t>
    </dgm:pt>
    <dgm:pt modelId="{69CB3BC5-0D52-434F-AB93-DAC4740E5677}" type="sibTrans" cxnId="{7101305C-DBE8-4F03-ABC1-FADD4119FF50}">
      <dgm:prSet/>
      <dgm:spPr/>
      <dgm:t>
        <a:bodyPr/>
        <a:lstStyle/>
        <a:p>
          <a:endParaRPr lang="en-US"/>
        </a:p>
      </dgm:t>
    </dgm:pt>
    <dgm:pt modelId="{AA915243-0EE1-498B-8B62-D268CACA6430}">
      <dgm:prSet custT="1"/>
      <dgm:spPr/>
      <dgm:t>
        <a:bodyPr/>
        <a:lstStyle/>
        <a:p>
          <a:pPr rtl="0"/>
          <a:r>
            <a:rPr lang="en-US" sz="2400" dirty="0"/>
            <a:t>Harddisk</a:t>
          </a:r>
        </a:p>
      </dgm:t>
    </dgm:pt>
    <dgm:pt modelId="{61F0C43D-65F9-48CD-97D1-778AE4F08EDB}" type="parTrans" cxnId="{47E6681F-8A64-49E2-A5A2-77DEB798A24C}">
      <dgm:prSet/>
      <dgm:spPr/>
      <dgm:t>
        <a:bodyPr/>
        <a:lstStyle/>
        <a:p>
          <a:endParaRPr lang="en-US"/>
        </a:p>
      </dgm:t>
    </dgm:pt>
    <dgm:pt modelId="{098E90C8-3181-4FF1-A47C-B5EDD5BCC3A6}" type="sibTrans" cxnId="{47E6681F-8A64-49E2-A5A2-77DEB798A24C}">
      <dgm:prSet/>
      <dgm:spPr/>
      <dgm:t>
        <a:bodyPr/>
        <a:lstStyle/>
        <a:p>
          <a:endParaRPr lang="en-US"/>
        </a:p>
      </dgm:t>
    </dgm:pt>
    <dgm:pt modelId="{63968C60-C2D1-4D4F-B181-39B54FD9358B}">
      <dgm:prSet custT="1"/>
      <dgm:spPr/>
      <dgm:t>
        <a:bodyPr/>
        <a:lstStyle/>
        <a:p>
          <a:pPr rtl="0"/>
          <a:r>
            <a:rPr lang="en-US" sz="2400" dirty="0"/>
            <a:t>Ruangan</a:t>
          </a:r>
        </a:p>
      </dgm:t>
    </dgm:pt>
    <dgm:pt modelId="{4AD6CE61-5AE5-47EA-AFDD-2955AE70418B}" type="parTrans" cxnId="{B8D10D56-E859-449F-8677-817E957145F7}">
      <dgm:prSet/>
      <dgm:spPr/>
      <dgm:t>
        <a:bodyPr/>
        <a:lstStyle/>
        <a:p>
          <a:endParaRPr lang="en-US"/>
        </a:p>
      </dgm:t>
    </dgm:pt>
    <dgm:pt modelId="{AA9A3E11-C734-47D9-A6B3-B5C6C5E246D0}" type="sibTrans" cxnId="{B8D10D56-E859-449F-8677-817E957145F7}">
      <dgm:prSet/>
      <dgm:spPr/>
      <dgm:t>
        <a:bodyPr/>
        <a:lstStyle/>
        <a:p>
          <a:endParaRPr lang="en-US"/>
        </a:p>
      </dgm:t>
    </dgm:pt>
    <dgm:pt modelId="{1BC650F7-1E27-45C0-8742-B316ECA977D8}">
      <dgm:prSet custT="1"/>
      <dgm:spPr/>
      <dgm:t>
        <a:bodyPr/>
        <a:lstStyle/>
        <a:p>
          <a:pPr rtl="0"/>
          <a:r>
            <a:rPr lang="en-US" sz="2400" dirty="0"/>
            <a:t>Lokasi</a:t>
          </a:r>
        </a:p>
      </dgm:t>
    </dgm:pt>
    <dgm:pt modelId="{430ACC91-8344-4BFF-A936-039B9409AB75}" type="parTrans" cxnId="{11D65C30-C7ED-4556-80C2-E66E3D95E01F}">
      <dgm:prSet/>
      <dgm:spPr/>
      <dgm:t>
        <a:bodyPr/>
        <a:lstStyle/>
        <a:p>
          <a:endParaRPr lang="en-US"/>
        </a:p>
      </dgm:t>
    </dgm:pt>
    <dgm:pt modelId="{3C42F3AB-C952-442D-AAA1-CB02B5C4B0F4}" type="sibTrans" cxnId="{11D65C30-C7ED-4556-80C2-E66E3D95E01F}">
      <dgm:prSet/>
      <dgm:spPr/>
      <dgm:t>
        <a:bodyPr/>
        <a:lstStyle/>
        <a:p>
          <a:endParaRPr lang="en-US"/>
        </a:p>
      </dgm:t>
    </dgm:pt>
    <dgm:pt modelId="{93118126-C636-4C5A-ACC0-6A565C7A5031}">
      <dgm:prSet custT="1"/>
      <dgm:spPr/>
      <dgm:t>
        <a:bodyPr/>
        <a:lstStyle/>
        <a:p>
          <a:pPr rtl="0"/>
          <a:r>
            <a:rPr lang="en-US" sz="2400" dirty="0"/>
            <a:t>Keamanan</a:t>
          </a:r>
        </a:p>
      </dgm:t>
    </dgm:pt>
    <dgm:pt modelId="{1ABA7D37-7D82-4120-A5D1-07F867EC694B}" type="parTrans" cxnId="{5F933305-FE9A-40CC-94E1-18A384C87987}">
      <dgm:prSet/>
      <dgm:spPr/>
      <dgm:t>
        <a:bodyPr/>
        <a:lstStyle/>
        <a:p>
          <a:endParaRPr lang="en-US"/>
        </a:p>
      </dgm:t>
    </dgm:pt>
    <dgm:pt modelId="{1B6C25FD-ADB6-4D09-8977-AD128450062E}" type="sibTrans" cxnId="{5F933305-FE9A-40CC-94E1-18A384C87987}">
      <dgm:prSet/>
      <dgm:spPr/>
      <dgm:t>
        <a:bodyPr/>
        <a:lstStyle/>
        <a:p>
          <a:endParaRPr lang="en-US"/>
        </a:p>
      </dgm:t>
    </dgm:pt>
    <dgm:pt modelId="{A332E811-E51B-403D-83F6-87E566193BBF}">
      <dgm:prSet custT="1"/>
      <dgm:spPr/>
      <dgm:t>
        <a:bodyPr/>
        <a:lstStyle/>
        <a:p>
          <a:r>
            <a:rPr lang="en-US" sz="2400" dirty="0"/>
            <a:t>Suhu dan kelembaban</a:t>
          </a:r>
        </a:p>
      </dgm:t>
    </dgm:pt>
    <dgm:pt modelId="{BC849789-5190-4221-85BE-425043937AAA}" type="parTrans" cxnId="{BC8B1307-D951-4EB5-909B-389781BA1C21}">
      <dgm:prSet/>
      <dgm:spPr/>
      <dgm:t>
        <a:bodyPr/>
        <a:lstStyle/>
        <a:p>
          <a:endParaRPr lang="en-US"/>
        </a:p>
      </dgm:t>
    </dgm:pt>
    <dgm:pt modelId="{486096C9-B3B5-4314-9C47-C4E40A557ACA}" type="sibTrans" cxnId="{BC8B1307-D951-4EB5-909B-389781BA1C21}">
      <dgm:prSet/>
      <dgm:spPr/>
      <dgm:t>
        <a:bodyPr/>
        <a:lstStyle/>
        <a:p>
          <a:endParaRPr lang="en-US"/>
        </a:p>
      </dgm:t>
    </dgm:pt>
    <dgm:pt modelId="{E9F8A110-335F-46E3-8759-98101EB8E2FB}" type="pres">
      <dgm:prSet presAssocID="{0E1CE6AE-7444-4081-9AE0-02136BFE722F}" presName="Name0" presStyleCnt="0">
        <dgm:presLayoutVars>
          <dgm:dir/>
          <dgm:animLvl val="lvl"/>
          <dgm:resizeHandles val="exact"/>
        </dgm:presLayoutVars>
      </dgm:prSet>
      <dgm:spPr/>
    </dgm:pt>
    <dgm:pt modelId="{ECB31C2D-82FD-4CED-9C5D-807AE180E858}" type="pres">
      <dgm:prSet presAssocID="{06E49B65-E6F2-46AD-B3E3-0720569A1A20}" presName="linNode" presStyleCnt="0"/>
      <dgm:spPr/>
    </dgm:pt>
    <dgm:pt modelId="{B6D8D421-4778-4676-B0C2-FD2C6176D7EB}" type="pres">
      <dgm:prSet presAssocID="{06E49B65-E6F2-46AD-B3E3-0720569A1A20}" presName="parTx" presStyleLbl="revTx" presStyleIdx="0" presStyleCnt="2">
        <dgm:presLayoutVars>
          <dgm:chMax val="1"/>
          <dgm:bulletEnabled val="1"/>
        </dgm:presLayoutVars>
      </dgm:prSet>
      <dgm:spPr/>
    </dgm:pt>
    <dgm:pt modelId="{8F043B48-E449-4307-B893-44EDED772966}" type="pres">
      <dgm:prSet presAssocID="{06E49B65-E6F2-46AD-B3E3-0720569A1A20}" presName="bracket" presStyleLbl="parChTrans1D1" presStyleIdx="0" presStyleCnt="2"/>
      <dgm:spPr/>
    </dgm:pt>
    <dgm:pt modelId="{9E597CAA-708A-4681-8A40-1B0A2325801D}" type="pres">
      <dgm:prSet presAssocID="{06E49B65-E6F2-46AD-B3E3-0720569A1A20}" presName="spH" presStyleCnt="0"/>
      <dgm:spPr/>
    </dgm:pt>
    <dgm:pt modelId="{18CEC282-C9FD-46F1-872F-8B310A6FF341}" type="pres">
      <dgm:prSet presAssocID="{06E49B65-E6F2-46AD-B3E3-0720569A1A20}" presName="desTx" presStyleLbl="node1" presStyleIdx="0" presStyleCnt="2">
        <dgm:presLayoutVars>
          <dgm:bulletEnabled val="1"/>
        </dgm:presLayoutVars>
      </dgm:prSet>
      <dgm:spPr/>
    </dgm:pt>
    <dgm:pt modelId="{C74C3673-873D-48C4-90DA-C2C524C0031A}" type="pres">
      <dgm:prSet presAssocID="{0C94D74A-E08B-4615-8001-AF12E0D9DB1E}" presName="spV" presStyleCnt="0"/>
      <dgm:spPr/>
    </dgm:pt>
    <dgm:pt modelId="{4A110C31-6AEA-4CFD-BCA7-67763D3EFB1F}" type="pres">
      <dgm:prSet presAssocID="{63968C60-C2D1-4D4F-B181-39B54FD9358B}" presName="linNode" presStyleCnt="0"/>
      <dgm:spPr/>
    </dgm:pt>
    <dgm:pt modelId="{4D734819-F90F-4094-ACE6-0C5E72970CB7}" type="pres">
      <dgm:prSet presAssocID="{63968C60-C2D1-4D4F-B181-39B54FD9358B}" presName="parTx" presStyleLbl="revTx" presStyleIdx="1" presStyleCnt="2">
        <dgm:presLayoutVars>
          <dgm:chMax val="1"/>
          <dgm:bulletEnabled val="1"/>
        </dgm:presLayoutVars>
      </dgm:prSet>
      <dgm:spPr/>
    </dgm:pt>
    <dgm:pt modelId="{A8DACB6E-018E-4AEE-8A38-A0F51117306E}" type="pres">
      <dgm:prSet presAssocID="{63968C60-C2D1-4D4F-B181-39B54FD9358B}" presName="bracket" presStyleLbl="parChTrans1D1" presStyleIdx="1" presStyleCnt="2"/>
      <dgm:spPr/>
    </dgm:pt>
    <dgm:pt modelId="{5ABF0CEC-2835-480E-8A54-E6DB262F7408}" type="pres">
      <dgm:prSet presAssocID="{63968C60-C2D1-4D4F-B181-39B54FD9358B}" presName="spH" presStyleCnt="0"/>
      <dgm:spPr/>
    </dgm:pt>
    <dgm:pt modelId="{F1B01A9C-F67F-4B78-842D-C7B7D22D3DC5}" type="pres">
      <dgm:prSet presAssocID="{63968C60-C2D1-4D4F-B181-39B54FD9358B}" presName="desTx" presStyleLbl="node1" presStyleIdx="1" presStyleCnt="2">
        <dgm:presLayoutVars>
          <dgm:bulletEnabled val="1"/>
        </dgm:presLayoutVars>
      </dgm:prSet>
      <dgm:spPr/>
    </dgm:pt>
  </dgm:ptLst>
  <dgm:cxnLst>
    <dgm:cxn modelId="{9E482F05-93D3-4187-82A0-5D5507EECE5B}" type="presOf" srcId="{63968C60-C2D1-4D4F-B181-39B54FD9358B}" destId="{4D734819-F90F-4094-ACE6-0C5E72970CB7}" srcOrd="0" destOrd="0" presId="urn:diagrams.loki3.com/BracketList"/>
    <dgm:cxn modelId="{5F933305-FE9A-40CC-94E1-18A384C87987}" srcId="{63968C60-C2D1-4D4F-B181-39B54FD9358B}" destId="{93118126-C636-4C5A-ACC0-6A565C7A5031}" srcOrd="2" destOrd="0" parTransId="{1ABA7D37-7D82-4120-A5D1-07F867EC694B}" sibTransId="{1B6C25FD-ADB6-4D09-8977-AD128450062E}"/>
    <dgm:cxn modelId="{BC8B1307-D951-4EB5-909B-389781BA1C21}" srcId="{63968C60-C2D1-4D4F-B181-39B54FD9358B}" destId="{A332E811-E51B-403D-83F6-87E566193BBF}" srcOrd="0" destOrd="0" parTransId="{BC849789-5190-4221-85BE-425043937AAA}" sibTransId="{486096C9-B3B5-4314-9C47-C4E40A557ACA}"/>
    <dgm:cxn modelId="{5A672A08-8C33-4BA0-96B2-5525E33C4552}" type="presOf" srcId="{0E1CE6AE-7444-4081-9AE0-02136BFE722F}" destId="{E9F8A110-335F-46E3-8759-98101EB8E2FB}" srcOrd="0" destOrd="0" presId="urn:diagrams.loki3.com/BracketList"/>
    <dgm:cxn modelId="{47E6681F-8A64-49E2-A5A2-77DEB798A24C}" srcId="{06E49B65-E6F2-46AD-B3E3-0720569A1A20}" destId="{AA915243-0EE1-498B-8B62-D268CACA6430}" srcOrd="2" destOrd="0" parTransId="{61F0C43D-65F9-48CD-97D1-778AE4F08EDB}" sibTransId="{098E90C8-3181-4FF1-A47C-B5EDD5BCC3A6}"/>
    <dgm:cxn modelId="{9844922D-7AA6-4D95-8ECA-FA762F984F09}" type="presOf" srcId="{06E49B65-E6F2-46AD-B3E3-0720569A1A20}" destId="{B6D8D421-4778-4676-B0C2-FD2C6176D7EB}" srcOrd="0" destOrd="0" presId="urn:diagrams.loki3.com/BracketList"/>
    <dgm:cxn modelId="{11D65C30-C7ED-4556-80C2-E66E3D95E01F}" srcId="{63968C60-C2D1-4D4F-B181-39B54FD9358B}" destId="{1BC650F7-1E27-45C0-8742-B316ECA977D8}" srcOrd="1" destOrd="0" parTransId="{430ACC91-8344-4BFF-A936-039B9409AB75}" sibTransId="{3C42F3AB-C952-442D-AAA1-CB02B5C4B0F4}"/>
    <dgm:cxn modelId="{7101305C-DBE8-4F03-ABC1-FADD4119FF50}" srcId="{06E49B65-E6F2-46AD-B3E3-0720569A1A20}" destId="{31431720-8CD5-4424-8E8E-CFCA6E1DDEED}" srcOrd="1" destOrd="0" parTransId="{D3E69AFD-4885-4021-93EC-275A05600FF9}" sibTransId="{69CB3BC5-0D52-434F-AB93-DAC4740E5677}"/>
    <dgm:cxn modelId="{CE9E3D62-A8E9-4E4C-A85F-F92822CC4DFA}" type="presOf" srcId="{1BC650F7-1E27-45C0-8742-B316ECA977D8}" destId="{F1B01A9C-F67F-4B78-842D-C7B7D22D3DC5}" srcOrd="0" destOrd="1" presId="urn:diagrams.loki3.com/BracketList"/>
    <dgm:cxn modelId="{2A4D514A-0C5C-46FD-A398-5E9E2AC212AE}" srcId="{06E49B65-E6F2-46AD-B3E3-0720569A1A20}" destId="{7787169D-1EE2-4460-8E39-A9B746144CAB}" srcOrd="0" destOrd="0" parTransId="{C8F31BA7-CF81-452C-BDA7-E5E79232F986}" sibTransId="{95D262BC-CB69-4D1A-9C47-0346C8F6DDCA}"/>
    <dgm:cxn modelId="{45230554-1DB2-426A-8D90-A42AABA2A532}" type="presOf" srcId="{93118126-C636-4C5A-ACC0-6A565C7A5031}" destId="{F1B01A9C-F67F-4B78-842D-C7B7D22D3DC5}" srcOrd="0" destOrd="2" presId="urn:diagrams.loki3.com/BracketList"/>
    <dgm:cxn modelId="{B8D10D56-E859-449F-8677-817E957145F7}" srcId="{0E1CE6AE-7444-4081-9AE0-02136BFE722F}" destId="{63968C60-C2D1-4D4F-B181-39B54FD9358B}" srcOrd="1" destOrd="0" parTransId="{4AD6CE61-5AE5-47EA-AFDD-2955AE70418B}" sibTransId="{AA9A3E11-C734-47D9-A6B3-B5C6C5E246D0}"/>
    <dgm:cxn modelId="{2EC29176-D812-41CD-B42A-9C6CBFBACC83}" type="presOf" srcId="{31431720-8CD5-4424-8E8E-CFCA6E1DDEED}" destId="{18CEC282-C9FD-46F1-872F-8B310A6FF341}" srcOrd="0" destOrd="1" presId="urn:diagrams.loki3.com/BracketList"/>
    <dgm:cxn modelId="{D45BB482-0627-43B6-A358-23F855CB9225}" type="presOf" srcId="{AA915243-0EE1-498B-8B62-D268CACA6430}" destId="{18CEC282-C9FD-46F1-872F-8B310A6FF341}" srcOrd="0" destOrd="2" presId="urn:diagrams.loki3.com/BracketList"/>
    <dgm:cxn modelId="{8BFED897-C607-4415-90F1-7FC40E2EBF72}" type="presOf" srcId="{A332E811-E51B-403D-83F6-87E566193BBF}" destId="{F1B01A9C-F67F-4B78-842D-C7B7D22D3DC5}" srcOrd="0" destOrd="0" presId="urn:diagrams.loki3.com/BracketList"/>
    <dgm:cxn modelId="{C3D648A1-A595-4CA1-96E0-0C55C2507FF0}" srcId="{0E1CE6AE-7444-4081-9AE0-02136BFE722F}" destId="{06E49B65-E6F2-46AD-B3E3-0720569A1A20}" srcOrd="0" destOrd="0" parTransId="{B04F24E9-0D43-4299-81C3-5CBDBDD22ACC}" sibTransId="{0C94D74A-E08B-4615-8001-AF12E0D9DB1E}"/>
    <dgm:cxn modelId="{914C32B6-1E65-43A8-B602-AE50AD6B8DD6}" type="presOf" srcId="{7787169D-1EE2-4460-8E39-A9B746144CAB}" destId="{18CEC282-C9FD-46F1-872F-8B310A6FF341}" srcOrd="0" destOrd="0" presId="urn:diagrams.loki3.com/BracketList"/>
    <dgm:cxn modelId="{FB3D7D7C-F02F-480C-AAF6-484A16B1E3A0}" type="presParOf" srcId="{E9F8A110-335F-46E3-8759-98101EB8E2FB}" destId="{ECB31C2D-82FD-4CED-9C5D-807AE180E858}" srcOrd="0" destOrd="0" presId="urn:diagrams.loki3.com/BracketList"/>
    <dgm:cxn modelId="{A18CB70A-E1A4-423F-A0A8-2EA37FEA29D2}" type="presParOf" srcId="{ECB31C2D-82FD-4CED-9C5D-807AE180E858}" destId="{B6D8D421-4778-4676-B0C2-FD2C6176D7EB}" srcOrd="0" destOrd="0" presId="urn:diagrams.loki3.com/BracketList"/>
    <dgm:cxn modelId="{2F87A54C-3047-4D41-BE14-7199DA263617}" type="presParOf" srcId="{ECB31C2D-82FD-4CED-9C5D-807AE180E858}" destId="{8F043B48-E449-4307-B893-44EDED772966}" srcOrd="1" destOrd="0" presId="urn:diagrams.loki3.com/BracketList"/>
    <dgm:cxn modelId="{83425E3D-A8AA-4633-ABCA-81A21FE098DC}" type="presParOf" srcId="{ECB31C2D-82FD-4CED-9C5D-807AE180E858}" destId="{9E597CAA-708A-4681-8A40-1B0A2325801D}" srcOrd="2" destOrd="0" presId="urn:diagrams.loki3.com/BracketList"/>
    <dgm:cxn modelId="{149F984C-D50A-4011-9951-C6500FC0048B}" type="presParOf" srcId="{ECB31C2D-82FD-4CED-9C5D-807AE180E858}" destId="{18CEC282-C9FD-46F1-872F-8B310A6FF341}" srcOrd="3" destOrd="0" presId="urn:diagrams.loki3.com/BracketList"/>
    <dgm:cxn modelId="{9CFB38FF-DF03-4279-84E1-9D550D3D9E22}" type="presParOf" srcId="{E9F8A110-335F-46E3-8759-98101EB8E2FB}" destId="{C74C3673-873D-48C4-90DA-C2C524C0031A}" srcOrd="1" destOrd="0" presId="urn:diagrams.loki3.com/BracketList"/>
    <dgm:cxn modelId="{63D03531-A572-4A72-99BC-0652405CF925}" type="presParOf" srcId="{E9F8A110-335F-46E3-8759-98101EB8E2FB}" destId="{4A110C31-6AEA-4CFD-BCA7-67763D3EFB1F}" srcOrd="2" destOrd="0" presId="urn:diagrams.loki3.com/BracketList"/>
    <dgm:cxn modelId="{FDBD2B4D-3995-486E-8E4F-30872AA7E97A}" type="presParOf" srcId="{4A110C31-6AEA-4CFD-BCA7-67763D3EFB1F}" destId="{4D734819-F90F-4094-ACE6-0C5E72970CB7}" srcOrd="0" destOrd="0" presId="urn:diagrams.loki3.com/BracketList"/>
    <dgm:cxn modelId="{C1F2468D-BC71-4BDB-8C85-F985F3D84B92}" type="presParOf" srcId="{4A110C31-6AEA-4CFD-BCA7-67763D3EFB1F}" destId="{A8DACB6E-018E-4AEE-8A38-A0F51117306E}" srcOrd="1" destOrd="0" presId="urn:diagrams.loki3.com/BracketList"/>
    <dgm:cxn modelId="{F8157F2E-2E28-4B2B-A65C-CD1F6EB92A8C}" type="presParOf" srcId="{4A110C31-6AEA-4CFD-BCA7-67763D3EFB1F}" destId="{5ABF0CEC-2835-480E-8A54-E6DB262F7408}" srcOrd="2" destOrd="0" presId="urn:diagrams.loki3.com/BracketList"/>
    <dgm:cxn modelId="{3A3C1704-A66F-48C3-9B9E-8E570F29A30E}" type="presParOf" srcId="{4A110C31-6AEA-4CFD-BCA7-67763D3EFB1F}" destId="{F1B01A9C-F67F-4B78-842D-C7B7D22D3DC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22582E3-4F4E-449D-8DCE-DA6D7692A948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BEDA2E5-F4DF-4032-807F-415DAC21A545}">
      <dgm:prSet custT="1"/>
      <dgm:spPr/>
      <dgm:t>
        <a:bodyPr/>
        <a:lstStyle/>
        <a:p>
          <a:pPr rtl="0"/>
          <a:r>
            <a:rPr lang="en-US" sz="1000" dirty="0"/>
            <a:t>HTTP dan HTTPS</a:t>
          </a:r>
        </a:p>
      </dgm:t>
    </dgm:pt>
    <dgm:pt modelId="{4E2837DA-6EEB-4413-B592-8C99D83AEF70}" type="parTrans" cxnId="{5E1D7985-2852-402E-B408-BD870CD4DF57}">
      <dgm:prSet/>
      <dgm:spPr/>
      <dgm:t>
        <a:bodyPr/>
        <a:lstStyle/>
        <a:p>
          <a:endParaRPr lang="en-US"/>
        </a:p>
      </dgm:t>
    </dgm:pt>
    <dgm:pt modelId="{301CDAAC-EB4D-4889-85EB-769A47659FF8}" type="sibTrans" cxnId="{5E1D7985-2852-402E-B408-BD870CD4DF57}">
      <dgm:prSet/>
      <dgm:spPr/>
      <dgm:t>
        <a:bodyPr/>
        <a:lstStyle/>
        <a:p>
          <a:endParaRPr lang="en-US"/>
        </a:p>
      </dgm:t>
    </dgm:pt>
    <dgm:pt modelId="{7978CED6-5D26-4198-BF96-981B44167F14}">
      <dgm:prSet custT="1"/>
      <dgm:spPr/>
      <dgm:t>
        <a:bodyPr/>
        <a:lstStyle/>
        <a:p>
          <a:pPr rtl="0"/>
          <a:r>
            <a:rPr lang="en-US" sz="1000" dirty="0"/>
            <a:t>Logging</a:t>
          </a:r>
        </a:p>
      </dgm:t>
    </dgm:pt>
    <dgm:pt modelId="{89A018F6-2D11-4FDD-84CA-D4811ED83056}" type="parTrans" cxnId="{6583ABBB-94AA-4738-8E03-E2949C9D25BE}">
      <dgm:prSet/>
      <dgm:spPr/>
      <dgm:t>
        <a:bodyPr/>
        <a:lstStyle/>
        <a:p>
          <a:endParaRPr lang="en-US"/>
        </a:p>
      </dgm:t>
    </dgm:pt>
    <dgm:pt modelId="{799AE45B-0E97-4629-8ECD-5BE5D0AB76E5}" type="sibTrans" cxnId="{6583ABBB-94AA-4738-8E03-E2949C9D25BE}">
      <dgm:prSet/>
      <dgm:spPr/>
      <dgm:t>
        <a:bodyPr/>
        <a:lstStyle/>
        <a:p>
          <a:endParaRPr lang="en-US"/>
        </a:p>
      </dgm:t>
    </dgm:pt>
    <dgm:pt modelId="{38E3BCBA-B9B5-4100-B45F-89B523D72BE2}">
      <dgm:prSet custT="1"/>
      <dgm:spPr/>
      <dgm:t>
        <a:bodyPr/>
        <a:lstStyle/>
        <a:p>
          <a:pPr rtl="0"/>
          <a:r>
            <a:rPr lang="en-US" sz="1000" dirty="0"/>
            <a:t>Kompresi Konten</a:t>
          </a:r>
        </a:p>
      </dgm:t>
    </dgm:pt>
    <dgm:pt modelId="{DFA9875D-3784-4D86-AC92-74F4E0FDE1D8}" type="parTrans" cxnId="{7F4C3F21-9864-4515-BC0E-2BFFA1D38D87}">
      <dgm:prSet/>
      <dgm:spPr/>
      <dgm:t>
        <a:bodyPr/>
        <a:lstStyle/>
        <a:p>
          <a:endParaRPr lang="en-US"/>
        </a:p>
      </dgm:t>
    </dgm:pt>
    <dgm:pt modelId="{010EAC95-DEAE-4F86-9577-E79FC3A08681}" type="sibTrans" cxnId="{7F4C3F21-9864-4515-BC0E-2BFFA1D38D87}">
      <dgm:prSet/>
      <dgm:spPr/>
      <dgm:t>
        <a:bodyPr/>
        <a:lstStyle/>
        <a:p>
          <a:endParaRPr lang="en-US"/>
        </a:p>
      </dgm:t>
    </dgm:pt>
    <dgm:pt modelId="{C4EAAAB0-A194-4E95-8A6F-FC9BAFC06E2D}">
      <dgm:prSet custT="1"/>
      <dgm:spPr/>
      <dgm:t>
        <a:bodyPr/>
        <a:lstStyle/>
        <a:p>
          <a:pPr rtl="0"/>
          <a:r>
            <a:rPr lang="en-US" sz="1000" dirty="0"/>
            <a:t>Virtual Hosting</a:t>
          </a:r>
        </a:p>
      </dgm:t>
    </dgm:pt>
    <dgm:pt modelId="{4369E974-D917-46CB-986B-70D1812FCAAC}" type="parTrans" cxnId="{3C598555-3D9C-45E4-92FB-0D7F9DF56FA3}">
      <dgm:prSet/>
      <dgm:spPr/>
      <dgm:t>
        <a:bodyPr/>
        <a:lstStyle/>
        <a:p>
          <a:endParaRPr lang="en-US"/>
        </a:p>
      </dgm:t>
    </dgm:pt>
    <dgm:pt modelId="{29348EF1-092F-4CE3-A8D2-0E632E194A86}" type="sibTrans" cxnId="{3C598555-3D9C-45E4-92FB-0D7F9DF56FA3}">
      <dgm:prSet/>
      <dgm:spPr/>
      <dgm:t>
        <a:bodyPr/>
        <a:lstStyle/>
        <a:p>
          <a:endParaRPr lang="en-US"/>
        </a:p>
      </dgm:t>
    </dgm:pt>
    <dgm:pt modelId="{951AF888-4006-4C0B-A8E5-778C4CF1091F}">
      <dgm:prSet custT="1"/>
      <dgm:spPr/>
      <dgm:t>
        <a:bodyPr/>
        <a:lstStyle/>
        <a:p>
          <a:pPr rtl="0"/>
          <a:r>
            <a:rPr lang="en-US" sz="1000" dirty="0"/>
            <a:t>Pengatur Respon Bandwith</a:t>
          </a:r>
        </a:p>
      </dgm:t>
    </dgm:pt>
    <dgm:pt modelId="{4D03E193-4AFC-46FC-ADF9-25B2B15874EE}" type="parTrans" cxnId="{BA693645-F3A4-4F33-95A8-5D9FFA8D652E}">
      <dgm:prSet/>
      <dgm:spPr/>
      <dgm:t>
        <a:bodyPr/>
        <a:lstStyle/>
        <a:p>
          <a:endParaRPr lang="en-US"/>
        </a:p>
      </dgm:t>
    </dgm:pt>
    <dgm:pt modelId="{B85CF912-7648-4734-BEF6-866CF4ADABF6}" type="sibTrans" cxnId="{BA693645-F3A4-4F33-95A8-5D9FFA8D652E}">
      <dgm:prSet/>
      <dgm:spPr/>
      <dgm:t>
        <a:bodyPr/>
        <a:lstStyle/>
        <a:p>
          <a:endParaRPr lang="en-US"/>
        </a:p>
      </dgm:t>
    </dgm:pt>
    <dgm:pt modelId="{1612E387-D571-450D-ACEB-95F521798FDA}" type="pres">
      <dgm:prSet presAssocID="{822582E3-4F4E-449D-8DCE-DA6D7692A948}" presName="Name0" presStyleCnt="0">
        <dgm:presLayoutVars>
          <dgm:dir/>
        </dgm:presLayoutVars>
      </dgm:prSet>
      <dgm:spPr/>
    </dgm:pt>
    <dgm:pt modelId="{22518D4D-A6E1-450B-ADF2-9543A558DA31}" type="pres">
      <dgm:prSet presAssocID="{DBEDA2E5-F4DF-4032-807F-415DAC21A545}" presName="composite" presStyleCnt="0"/>
      <dgm:spPr/>
    </dgm:pt>
    <dgm:pt modelId="{095C0D24-7A1F-41C8-83EA-4BAAF7BA86D7}" type="pres">
      <dgm:prSet presAssocID="{DBEDA2E5-F4DF-4032-807F-415DAC21A545}" presName="Accent" presStyleLbl="alignAcc1" presStyleIdx="0" presStyleCnt="5"/>
      <dgm:spPr/>
    </dgm:pt>
    <dgm:pt modelId="{45F4C741-43F4-439D-A282-9BD8D9F15AD8}" type="pres">
      <dgm:prSet presAssocID="{DBEDA2E5-F4DF-4032-807F-415DAC21A545}" presName="Image" presStyleLbl="nod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1CEEBE1-C940-4EB5-B2D2-24361A19CE04}" type="pres">
      <dgm:prSet presAssocID="{DBEDA2E5-F4DF-4032-807F-415DAC21A545}" presName="Child" presStyleLbl="revTx" presStyleIdx="0" presStyleCnt="5">
        <dgm:presLayoutVars>
          <dgm:bulletEnabled val="1"/>
        </dgm:presLayoutVars>
      </dgm:prSet>
      <dgm:spPr/>
    </dgm:pt>
    <dgm:pt modelId="{EA519C2B-975E-44DD-A631-974EFDEC5554}" type="pres">
      <dgm:prSet presAssocID="{DBEDA2E5-F4DF-4032-807F-415DAC21A545}" presName="Parent" presStyleLbl="alignNode1" presStyleIdx="0" presStyleCnt="5">
        <dgm:presLayoutVars>
          <dgm:bulletEnabled val="1"/>
        </dgm:presLayoutVars>
      </dgm:prSet>
      <dgm:spPr/>
    </dgm:pt>
    <dgm:pt modelId="{B9858BC2-8286-4616-A6D8-C5B1173F6497}" type="pres">
      <dgm:prSet presAssocID="{301CDAAC-EB4D-4889-85EB-769A47659FF8}" presName="sibTrans" presStyleCnt="0"/>
      <dgm:spPr/>
    </dgm:pt>
    <dgm:pt modelId="{3B6D92A3-E64B-4160-BC28-FEED96B3E806}" type="pres">
      <dgm:prSet presAssocID="{7978CED6-5D26-4198-BF96-981B44167F14}" presName="composite" presStyleCnt="0"/>
      <dgm:spPr/>
    </dgm:pt>
    <dgm:pt modelId="{760F9E08-FFDB-415D-94F6-9599C5239114}" type="pres">
      <dgm:prSet presAssocID="{7978CED6-5D26-4198-BF96-981B44167F14}" presName="Accent" presStyleLbl="alignAcc1" presStyleIdx="1" presStyleCnt="5"/>
      <dgm:spPr/>
    </dgm:pt>
    <dgm:pt modelId="{D8E54329-1AC5-4665-8132-92F61B9BC3A1}" type="pres">
      <dgm:prSet presAssocID="{7978CED6-5D26-4198-BF96-981B44167F14}" presName="Image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E263CBB-6A56-4DB3-B093-A19E7FF8D607}" type="pres">
      <dgm:prSet presAssocID="{7978CED6-5D26-4198-BF96-981B44167F14}" presName="Child" presStyleLbl="revTx" presStyleIdx="1" presStyleCnt="5">
        <dgm:presLayoutVars>
          <dgm:bulletEnabled val="1"/>
        </dgm:presLayoutVars>
      </dgm:prSet>
      <dgm:spPr/>
    </dgm:pt>
    <dgm:pt modelId="{97660305-A0C9-407C-AAC4-F5ABCDF3231A}" type="pres">
      <dgm:prSet presAssocID="{7978CED6-5D26-4198-BF96-981B44167F14}" presName="Parent" presStyleLbl="alignNode1" presStyleIdx="1" presStyleCnt="5">
        <dgm:presLayoutVars>
          <dgm:bulletEnabled val="1"/>
        </dgm:presLayoutVars>
      </dgm:prSet>
      <dgm:spPr/>
    </dgm:pt>
    <dgm:pt modelId="{1BB652DE-F65E-4388-AE2C-6BABB3C20AA1}" type="pres">
      <dgm:prSet presAssocID="{799AE45B-0E97-4629-8ECD-5BE5D0AB76E5}" presName="sibTrans" presStyleCnt="0"/>
      <dgm:spPr/>
    </dgm:pt>
    <dgm:pt modelId="{06B0261F-289D-4C90-9C09-4BC02AA3129C}" type="pres">
      <dgm:prSet presAssocID="{38E3BCBA-B9B5-4100-B45F-89B523D72BE2}" presName="composite" presStyleCnt="0"/>
      <dgm:spPr/>
    </dgm:pt>
    <dgm:pt modelId="{F73511E4-736E-4EC3-985A-89CBA1762FE7}" type="pres">
      <dgm:prSet presAssocID="{38E3BCBA-B9B5-4100-B45F-89B523D72BE2}" presName="Accent" presStyleLbl="alignAcc1" presStyleIdx="2" presStyleCnt="5"/>
      <dgm:spPr/>
    </dgm:pt>
    <dgm:pt modelId="{0F18A223-56FA-4608-BC68-4E81DFC71978}" type="pres">
      <dgm:prSet presAssocID="{38E3BCBA-B9B5-4100-B45F-89B523D72BE2}" presName="Image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E179B75A-1717-4F5D-9A12-3C37B407E417}" type="pres">
      <dgm:prSet presAssocID="{38E3BCBA-B9B5-4100-B45F-89B523D72BE2}" presName="Child" presStyleLbl="revTx" presStyleIdx="2" presStyleCnt="5">
        <dgm:presLayoutVars>
          <dgm:bulletEnabled val="1"/>
        </dgm:presLayoutVars>
      </dgm:prSet>
      <dgm:spPr/>
    </dgm:pt>
    <dgm:pt modelId="{7FCEE142-1C04-4E28-8D9E-7DFC66879C4F}" type="pres">
      <dgm:prSet presAssocID="{38E3BCBA-B9B5-4100-B45F-89B523D72BE2}" presName="Parent" presStyleLbl="alignNode1" presStyleIdx="2" presStyleCnt="5">
        <dgm:presLayoutVars>
          <dgm:bulletEnabled val="1"/>
        </dgm:presLayoutVars>
      </dgm:prSet>
      <dgm:spPr/>
    </dgm:pt>
    <dgm:pt modelId="{EB09B2EB-9BD2-4954-81A0-66DD3105BE51}" type="pres">
      <dgm:prSet presAssocID="{010EAC95-DEAE-4F86-9577-E79FC3A08681}" presName="sibTrans" presStyleCnt="0"/>
      <dgm:spPr/>
    </dgm:pt>
    <dgm:pt modelId="{06370BF4-34D4-4B63-8A8F-B934BB658ACC}" type="pres">
      <dgm:prSet presAssocID="{C4EAAAB0-A194-4E95-8A6F-FC9BAFC06E2D}" presName="composite" presStyleCnt="0"/>
      <dgm:spPr/>
    </dgm:pt>
    <dgm:pt modelId="{2DA2CF67-6D7D-4F5F-ADB6-DA6FAD34F9F1}" type="pres">
      <dgm:prSet presAssocID="{C4EAAAB0-A194-4E95-8A6F-FC9BAFC06E2D}" presName="Accent" presStyleLbl="alignAcc1" presStyleIdx="3" presStyleCnt="5"/>
      <dgm:spPr/>
    </dgm:pt>
    <dgm:pt modelId="{73BAC3B6-179D-478B-A4B1-FD1E0B95E2F6}" type="pres">
      <dgm:prSet presAssocID="{C4EAAAB0-A194-4E95-8A6F-FC9BAFC06E2D}" presName="Image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F5F27293-1704-4C96-9F9C-67765901D186}" type="pres">
      <dgm:prSet presAssocID="{C4EAAAB0-A194-4E95-8A6F-FC9BAFC06E2D}" presName="Child" presStyleLbl="revTx" presStyleIdx="3" presStyleCnt="5">
        <dgm:presLayoutVars>
          <dgm:bulletEnabled val="1"/>
        </dgm:presLayoutVars>
      </dgm:prSet>
      <dgm:spPr/>
    </dgm:pt>
    <dgm:pt modelId="{DC5CA05E-F08E-4599-B412-6B9FE88C8B31}" type="pres">
      <dgm:prSet presAssocID="{C4EAAAB0-A194-4E95-8A6F-FC9BAFC06E2D}" presName="Parent" presStyleLbl="alignNode1" presStyleIdx="3" presStyleCnt="5">
        <dgm:presLayoutVars>
          <dgm:bulletEnabled val="1"/>
        </dgm:presLayoutVars>
      </dgm:prSet>
      <dgm:spPr/>
    </dgm:pt>
    <dgm:pt modelId="{D253FF08-984C-4574-B80C-BA34EB3D9C68}" type="pres">
      <dgm:prSet presAssocID="{29348EF1-092F-4CE3-A8D2-0E632E194A86}" presName="sibTrans" presStyleCnt="0"/>
      <dgm:spPr/>
    </dgm:pt>
    <dgm:pt modelId="{D1C567CC-27E0-43F9-85B8-94303EC24ED3}" type="pres">
      <dgm:prSet presAssocID="{951AF888-4006-4C0B-A8E5-778C4CF1091F}" presName="composite" presStyleCnt="0"/>
      <dgm:spPr/>
    </dgm:pt>
    <dgm:pt modelId="{732E661A-2A37-4512-A641-155D6FDED710}" type="pres">
      <dgm:prSet presAssocID="{951AF888-4006-4C0B-A8E5-778C4CF1091F}" presName="Accent" presStyleLbl="alignAcc1" presStyleIdx="4" presStyleCnt="5"/>
      <dgm:spPr/>
    </dgm:pt>
    <dgm:pt modelId="{28A11D85-4240-4098-8319-8245C5B9AA94}" type="pres">
      <dgm:prSet presAssocID="{951AF888-4006-4C0B-A8E5-778C4CF1091F}" presName="Image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7CC4DB0C-3AD9-402C-B5A3-502B88B3D350}" type="pres">
      <dgm:prSet presAssocID="{951AF888-4006-4C0B-A8E5-778C4CF1091F}" presName="Child" presStyleLbl="revTx" presStyleIdx="4" presStyleCnt="5">
        <dgm:presLayoutVars>
          <dgm:bulletEnabled val="1"/>
        </dgm:presLayoutVars>
      </dgm:prSet>
      <dgm:spPr/>
    </dgm:pt>
    <dgm:pt modelId="{F87472BF-EC2A-4528-AB8D-6E35CAD66EA0}" type="pres">
      <dgm:prSet presAssocID="{951AF888-4006-4C0B-A8E5-778C4CF1091F}" presName="Parent" presStyleLbl="alignNode1" presStyleIdx="4" presStyleCnt="5">
        <dgm:presLayoutVars>
          <dgm:bulletEnabled val="1"/>
        </dgm:presLayoutVars>
      </dgm:prSet>
      <dgm:spPr/>
    </dgm:pt>
  </dgm:ptLst>
  <dgm:cxnLst>
    <dgm:cxn modelId="{FE67D510-0FA4-48DF-B729-F5FF28F017F9}" type="presOf" srcId="{C4EAAAB0-A194-4E95-8A6F-FC9BAFC06E2D}" destId="{DC5CA05E-F08E-4599-B412-6B9FE88C8B31}" srcOrd="0" destOrd="0" presId="urn:microsoft.com/office/officeart/2008/layout/TitlePictureLineup"/>
    <dgm:cxn modelId="{7F4C3F21-9864-4515-BC0E-2BFFA1D38D87}" srcId="{822582E3-4F4E-449D-8DCE-DA6D7692A948}" destId="{38E3BCBA-B9B5-4100-B45F-89B523D72BE2}" srcOrd="2" destOrd="0" parTransId="{DFA9875D-3784-4D86-AC92-74F4E0FDE1D8}" sibTransId="{010EAC95-DEAE-4F86-9577-E79FC3A08681}"/>
    <dgm:cxn modelId="{F4AE5942-4698-4ED9-B4A6-CA763969DD07}" type="presOf" srcId="{38E3BCBA-B9B5-4100-B45F-89B523D72BE2}" destId="{7FCEE142-1C04-4E28-8D9E-7DFC66879C4F}" srcOrd="0" destOrd="0" presId="urn:microsoft.com/office/officeart/2008/layout/TitlePictureLineup"/>
    <dgm:cxn modelId="{BA693645-F3A4-4F33-95A8-5D9FFA8D652E}" srcId="{822582E3-4F4E-449D-8DCE-DA6D7692A948}" destId="{951AF888-4006-4C0B-A8E5-778C4CF1091F}" srcOrd="4" destOrd="0" parTransId="{4D03E193-4AFC-46FC-ADF9-25B2B15874EE}" sibTransId="{B85CF912-7648-4734-BEF6-866CF4ADABF6}"/>
    <dgm:cxn modelId="{C0036C71-FB7E-4538-A86C-993C67016ECC}" type="presOf" srcId="{822582E3-4F4E-449D-8DCE-DA6D7692A948}" destId="{1612E387-D571-450D-ACEB-95F521798FDA}" srcOrd="0" destOrd="0" presId="urn:microsoft.com/office/officeart/2008/layout/TitlePictureLineup"/>
    <dgm:cxn modelId="{3C598555-3D9C-45E4-92FB-0D7F9DF56FA3}" srcId="{822582E3-4F4E-449D-8DCE-DA6D7692A948}" destId="{C4EAAAB0-A194-4E95-8A6F-FC9BAFC06E2D}" srcOrd="3" destOrd="0" parTransId="{4369E974-D917-46CB-986B-70D1812FCAAC}" sibTransId="{29348EF1-092F-4CE3-A8D2-0E632E194A86}"/>
    <dgm:cxn modelId="{BE499B7A-7837-43C4-B42C-DC6F57972848}" type="presOf" srcId="{7978CED6-5D26-4198-BF96-981B44167F14}" destId="{97660305-A0C9-407C-AAC4-F5ABCDF3231A}" srcOrd="0" destOrd="0" presId="urn:microsoft.com/office/officeart/2008/layout/TitlePictureLineup"/>
    <dgm:cxn modelId="{5E1D7985-2852-402E-B408-BD870CD4DF57}" srcId="{822582E3-4F4E-449D-8DCE-DA6D7692A948}" destId="{DBEDA2E5-F4DF-4032-807F-415DAC21A545}" srcOrd="0" destOrd="0" parTransId="{4E2837DA-6EEB-4413-B592-8C99D83AEF70}" sibTransId="{301CDAAC-EB4D-4889-85EB-769A47659FF8}"/>
    <dgm:cxn modelId="{1DE7C7A0-4BCD-4589-BE79-343E7371159E}" type="presOf" srcId="{DBEDA2E5-F4DF-4032-807F-415DAC21A545}" destId="{EA519C2B-975E-44DD-A631-974EFDEC5554}" srcOrd="0" destOrd="0" presId="urn:microsoft.com/office/officeart/2008/layout/TitlePictureLineup"/>
    <dgm:cxn modelId="{6583ABBB-94AA-4738-8E03-E2949C9D25BE}" srcId="{822582E3-4F4E-449D-8DCE-DA6D7692A948}" destId="{7978CED6-5D26-4198-BF96-981B44167F14}" srcOrd="1" destOrd="0" parTransId="{89A018F6-2D11-4FDD-84CA-D4811ED83056}" sibTransId="{799AE45B-0E97-4629-8ECD-5BE5D0AB76E5}"/>
    <dgm:cxn modelId="{9DBF94F3-8474-4DA1-BDDF-7CDA356F9D58}" type="presOf" srcId="{951AF888-4006-4C0B-A8E5-778C4CF1091F}" destId="{F87472BF-EC2A-4528-AB8D-6E35CAD66EA0}" srcOrd="0" destOrd="0" presId="urn:microsoft.com/office/officeart/2008/layout/TitlePictureLineup"/>
    <dgm:cxn modelId="{FF124561-6A53-49BA-8214-B6EE065510C7}" type="presParOf" srcId="{1612E387-D571-450D-ACEB-95F521798FDA}" destId="{22518D4D-A6E1-450B-ADF2-9543A558DA31}" srcOrd="0" destOrd="0" presId="urn:microsoft.com/office/officeart/2008/layout/TitlePictureLineup"/>
    <dgm:cxn modelId="{635FD397-08DE-4713-8AA6-6F87CE424576}" type="presParOf" srcId="{22518D4D-A6E1-450B-ADF2-9543A558DA31}" destId="{095C0D24-7A1F-41C8-83EA-4BAAF7BA86D7}" srcOrd="0" destOrd="0" presId="urn:microsoft.com/office/officeart/2008/layout/TitlePictureLineup"/>
    <dgm:cxn modelId="{EC069EE6-446A-4C5F-B87F-819B67791491}" type="presParOf" srcId="{22518D4D-A6E1-450B-ADF2-9543A558DA31}" destId="{45F4C741-43F4-439D-A282-9BD8D9F15AD8}" srcOrd="1" destOrd="0" presId="urn:microsoft.com/office/officeart/2008/layout/TitlePictureLineup"/>
    <dgm:cxn modelId="{59241898-4241-4AE5-AC4B-81A30560FB42}" type="presParOf" srcId="{22518D4D-A6E1-450B-ADF2-9543A558DA31}" destId="{51CEEBE1-C940-4EB5-B2D2-24361A19CE04}" srcOrd="2" destOrd="0" presId="urn:microsoft.com/office/officeart/2008/layout/TitlePictureLineup"/>
    <dgm:cxn modelId="{90CDB9FD-F25D-4B20-9AC3-AAC9A8A7CA6C}" type="presParOf" srcId="{22518D4D-A6E1-450B-ADF2-9543A558DA31}" destId="{EA519C2B-975E-44DD-A631-974EFDEC5554}" srcOrd="3" destOrd="0" presId="urn:microsoft.com/office/officeart/2008/layout/TitlePictureLineup"/>
    <dgm:cxn modelId="{7B0B13B5-595A-4E06-AD68-0EEAD1843732}" type="presParOf" srcId="{1612E387-D571-450D-ACEB-95F521798FDA}" destId="{B9858BC2-8286-4616-A6D8-C5B1173F6497}" srcOrd="1" destOrd="0" presId="urn:microsoft.com/office/officeart/2008/layout/TitlePictureLineup"/>
    <dgm:cxn modelId="{E3099EE4-9524-4193-8FBF-529A4CA739E6}" type="presParOf" srcId="{1612E387-D571-450D-ACEB-95F521798FDA}" destId="{3B6D92A3-E64B-4160-BC28-FEED96B3E806}" srcOrd="2" destOrd="0" presId="urn:microsoft.com/office/officeart/2008/layout/TitlePictureLineup"/>
    <dgm:cxn modelId="{824CE839-3C16-46F5-A3C8-F59EC6DD0773}" type="presParOf" srcId="{3B6D92A3-E64B-4160-BC28-FEED96B3E806}" destId="{760F9E08-FFDB-415D-94F6-9599C5239114}" srcOrd="0" destOrd="0" presId="urn:microsoft.com/office/officeart/2008/layout/TitlePictureLineup"/>
    <dgm:cxn modelId="{4BBC71F5-A9F2-4F38-815F-EBB1F7DDB335}" type="presParOf" srcId="{3B6D92A3-E64B-4160-BC28-FEED96B3E806}" destId="{D8E54329-1AC5-4665-8132-92F61B9BC3A1}" srcOrd="1" destOrd="0" presId="urn:microsoft.com/office/officeart/2008/layout/TitlePictureLineup"/>
    <dgm:cxn modelId="{85C70744-27DC-4F8E-9C26-34CA3A8ADFA0}" type="presParOf" srcId="{3B6D92A3-E64B-4160-BC28-FEED96B3E806}" destId="{0E263CBB-6A56-4DB3-B093-A19E7FF8D607}" srcOrd="2" destOrd="0" presId="urn:microsoft.com/office/officeart/2008/layout/TitlePictureLineup"/>
    <dgm:cxn modelId="{7CBEE771-B1F1-43C2-8699-025223436E54}" type="presParOf" srcId="{3B6D92A3-E64B-4160-BC28-FEED96B3E806}" destId="{97660305-A0C9-407C-AAC4-F5ABCDF3231A}" srcOrd="3" destOrd="0" presId="urn:microsoft.com/office/officeart/2008/layout/TitlePictureLineup"/>
    <dgm:cxn modelId="{DA467EE9-E2A4-40E3-9A07-7410540269E4}" type="presParOf" srcId="{1612E387-D571-450D-ACEB-95F521798FDA}" destId="{1BB652DE-F65E-4388-AE2C-6BABB3C20AA1}" srcOrd="3" destOrd="0" presId="urn:microsoft.com/office/officeart/2008/layout/TitlePictureLineup"/>
    <dgm:cxn modelId="{C00E43BC-2836-4FDB-B0A5-07788E1BD415}" type="presParOf" srcId="{1612E387-D571-450D-ACEB-95F521798FDA}" destId="{06B0261F-289D-4C90-9C09-4BC02AA3129C}" srcOrd="4" destOrd="0" presId="urn:microsoft.com/office/officeart/2008/layout/TitlePictureLineup"/>
    <dgm:cxn modelId="{E0D448AD-9D8E-43F2-ACB6-0CC440DBFFF0}" type="presParOf" srcId="{06B0261F-289D-4C90-9C09-4BC02AA3129C}" destId="{F73511E4-736E-4EC3-985A-89CBA1762FE7}" srcOrd="0" destOrd="0" presId="urn:microsoft.com/office/officeart/2008/layout/TitlePictureLineup"/>
    <dgm:cxn modelId="{F25AA25E-FD0A-48B5-B462-65861E55DE62}" type="presParOf" srcId="{06B0261F-289D-4C90-9C09-4BC02AA3129C}" destId="{0F18A223-56FA-4608-BC68-4E81DFC71978}" srcOrd="1" destOrd="0" presId="urn:microsoft.com/office/officeart/2008/layout/TitlePictureLineup"/>
    <dgm:cxn modelId="{3723B87E-94D4-4C8B-BA49-B5A00B734F02}" type="presParOf" srcId="{06B0261F-289D-4C90-9C09-4BC02AA3129C}" destId="{E179B75A-1717-4F5D-9A12-3C37B407E417}" srcOrd="2" destOrd="0" presId="urn:microsoft.com/office/officeart/2008/layout/TitlePictureLineup"/>
    <dgm:cxn modelId="{DD46AD14-E386-4B52-8F66-C788490F98DB}" type="presParOf" srcId="{06B0261F-289D-4C90-9C09-4BC02AA3129C}" destId="{7FCEE142-1C04-4E28-8D9E-7DFC66879C4F}" srcOrd="3" destOrd="0" presId="urn:microsoft.com/office/officeart/2008/layout/TitlePictureLineup"/>
    <dgm:cxn modelId="{3A9D04A9-0C07-4435-A4D7-862745595826}" type="presParOf" srcId="{1612E387-D571-450D-ACEB-95F521798FDA}" destId="{EB09B2EB-9BD2-4954-81A0-66DD3105BE51}" srcOrd="5" destOrd="0" presId="urn:microsoft.com/office/officeart/2008/layout/TitlePictureLineup"/>
    <dgm:cxn modelId="{ECE0B3A8-6B52-4E75-A1A9-95ACCB0B9D2D}" type="presParOf" srcId="{1612E387-D571-450D-ACEB-95F521798FDA}" destId="{06370BF4-34D4-4B63-8A8F-B934BB658ACC}" srcOrd="6" destOrd="0" presId="urn:microsoft.com/office/officeart/2008/layout/TitlePictureLineup"/>
    <dgm:cxn modelId="{EC9620C0-DD73-451A-8E70-7692C731C690}" type="presParOf" srcId="{06370BF4-34D4-4B63-8A8F-B934BB658ACC}" destId="{2DA2CF67-6D7D-4F5F-ADB6-DA6FAD34F9F1}" srcOrd="0" destOrd="0" presId="urn:microsoft.com/office/officeart/2008/layout/TitlePictureLineup"/>
    <dgm:cxn modelId="{EB04D48F-01E5-4925-8C58-87B55299A8E3}" type="presParOf" srcId="{06370BF4-34D4-4B63-8A8F-B934BB658ACC}" destId="{73BAC3B6-179D-478B-A4B1-FD1E0B95E2F6}" srcOrd="1" destOrd="0" presId="urn:microsoft.com/office/officeart/2008/layout/TitlePictureLineup"/>
    <dgm:cxn modelId="{5249DE1C-C73B-491F-8CED-032FFAB094D4}" type="presParOf" srcId="{06370BF4-34D4-4B63-8A8F-B934BB658ACC}" destId="{F5F27293-1704-4C96-9F9C-67765901D186}" srcOrd="2" destOrd="0" presId="urn:microsoft.com/office/officeart/2008/layout/TitlePictureLineup"/>
    <dgm:cxn modelId="{9B22049C-12CB-4252-AC14-912E2727F399}" type="presParOf" srcId="{06370BF4-34D4-4B63-8A8F-B934BB658ACC}" destId="{DC5CA05E-F08E-4599-B412-6B9FE88C8B31}" srcOrd="3" destOrd="0" presId="urn:microsoft.com/office/officeart/2008/layout/TitlePictureLineup"/>
    <dgm:cxn modelId="{407E88D6-06F4-45CB-96FA-17E4908310D5}" type="presParOf" srcId="{1612E387-D571-450D-ACEB-95F521798FDA}" destId="{D253FF08-984C-4574-B80C-BA34EB3D9C68}" srcOrd="7" destOrd="0" presId="urn:microsoft.com/office/officeart/2008/layout/TitlePictureLineup"/>
    <dgm:cxn modelId="{94ACE927-4BF2-44C7-89D6-971B663963C2}" type="presParOf" srcId="{1612E387-D571-450D-ACEB-95F521798FDA}" destId="{D1C567CC-27E0-43F9-85B8-94303EC24ED3}" srcOrd="8" destOrd="0" presId="urn:microsoft.com/office/officeart/2008/layout/TitlePictureLineup"/>
    <dgm:cxn modelId="{E669BEE5-7A82-46DD-9CD0-37A1331A1A65}" type="presParOf" srcId="{D1C567CC-27E0-43F9-85B8-94303EC24ED3}" destId="{732E661A-2A37-4512-A641-155D6FDED710}" srcOrd="0" destOrd="0" presId="urn:microsoft.com/office/officeart/2008/layout/TitlePictureLineup"/>
    <dgm:cxn modelId="{EC981691-B5E0-4D88-AF86-B7C36EFECDD7}" type="presParOf" srcId="{D1C567CC-27E0-43F9-85B8-94303EC24ED3}" destId="{28A11D85-4240-4098-8319-8245C5B9AA94}" srcOrd="1" destOrd="0" presId="urn:microsoft.com/office/officeart/2008/layout/TitlePictureLineup"/>
    <dgm:cxn modelId="{AD792BF7-0A3C-4B2D-BA77-5F8DB7C8E8E5}" type="presParOf" srcId="{D1C567CC-27E0-43F9-85B8-94303EC24ED3}" destId="{7CC4DB0C-3AD9-402C-B5A3-502B88B3D350}" srcOrd="2" destOrd="0" presId="urn:microsoft.com/office/officeart/2008/layout/TitlePictureLineup"/>
    <dgm:cxn modelId="{2B1EC0AD-C864-4DD7-BEB9-86219C279EE7}" type="presParOf" srcId="{D1C567CC-27E0-43F9-85B8-94303EC24ED3}" destId="{F87472BF-EC2A-4528-AB8D-6E35CAD66EA0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3FDF914-CBD2-4873-BE7A-AA0590B89877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3544BA3-3B6E-4892-884B-84101C3433F2}">
      <dgm:prSet custT="1"/>
      <dgm:spPr/>
      <dgm:t>
        <a:bodyPr/>
        <a:lstStyle/>
        <a:p>
          <a:pPr rtl="0"/>
          <a:r>
            <a:rPr lang="en-US" sz="1600" dirty="0"/>
            <a:t>Lisensi</a:t>
          </a:r>
        </a:p>
      </dgm:t>
    </dgm:pt>
    <dgm:pt modelId="{3F8473D3-A2CF-43DC-8B48-3941FBD9FABB}" type="parTrans" cxnId="{0A554711-C8C2-420A-9E39-4A55387B52F7}">
      <dgm:prSet/>
      <dgm:spPr/>
      <dgm:t>
        <a:bodyPr/>
        <a:lstStyle/>
        <a:p>
          <a:endParaRPr lang="en-US"/>
        </a:p>
      </dgm:t>
    </dgm:pt>
    <dgm:pt modelId="{9A369807-EFF7-450B-AA7B-7884B6EC2C71}" type="sibTrans" cxnId="{0A554711-C8C2-420A-9E39-4A55387B52F7}">
      <dgm:prSet/>
      <dgm:spPr/>
      <dgm:t>
        <a:bodyPr/>
        <a:lstStyle/>
        <a:p>
          <a:endParaRPr lang="en-US"/>
        </a:p>
      </dgm:t>
    </dgm:pt>
    <dgm:pt modelId="{A671D081-3A0A-4368-8C3D-EFB474422835}">
      <dgm:prSet custT="1"/>
      <dgm:spPr/>
      <dgm:t>
        <a:bodyPr/>
        <a:lstStyle/>
        <a:p>
          <a:pPr rtl="0"/>
          <a:r>
            <a:rPr lang="en-US" sz="1600" dirty="0"/>
            <a:t>Fitur</a:t>
          </a:r>
        </a:p>
      </dgm:t>
    </dgm:pt>
    <dgm:pt modelId="{D00A2A73-3318-4229-83AD-AC8C4BEB5018}" type="parTrans" cxnId="{37C88560-83E7-4165-9846-B6939F5E1A86}">
      <dgm:prSet/>
      <dgm:spPr/>
      <dgm:t>
        <a:bodyPr/>
        <a:lstStyle/>
        <a:p>
          <a:endParaRPr lang="en-US"/>
        </a:p>
      </dgm:t>
    </dgm:pt>
    <dgm:pt modelId="{975850DD-EBB5-4407-AF44-51D44B0D5B17}" type="sibTrans" cxnId="{37C88560-83E7-4165-9846-B6939F5E1A86}">
      <dgm:prSet/>
      <dgm:spPr/>
      <dgm:t>
        <a:bodyPr/>
        <a:lstStyle/>
        <a:p>
          <a:endParaRPr lang="en-US"/>
        </a:p>
      </dgm:t>
    </dgm:pt>
    <dgm:pt modelId="{2815823D-F730-41AC-A7DB-49E70423DACF}">
      <dgm:prSet custT="1"/>
      <dgm:spPr/>
      <dgm:t>
        <a:bodyPr/>
        <a:lstStyle/>
        <a:p>
          <a:pPr rtl="0"/>
          <a:r>
            <a:rPr lang="en-US" sz="1600" dirty="0"/>
            <a:t>Kemudahan instalasi</a:t>
          </a:r>
        </a:p>
      </dgm:t>
    </dgm:pt>
    <dgm:pt modelId="{282C3177-BF75-4D77-8492-5E065ED62D2F}" type="parTrans" cxnId="{328FE546-97F2-420F-974D-AB9522F385DB}">
      <dgm:prSet/>
      <dgm:spPr/>
      <dgm:t>
        <a:bodyPr/>
        <a:lstStyle/>
        <a:p>
          <a:endParaRPr lang="en-US"/>
        </a:p>
      </dgm:t>
    </dgm:pt>
    <dgm:pt modelId="{83780D35-6A78-45E7-A126-FCDAECD147C2}" type="sibTrans" cxnId="{328FE546-97F2-420F-974D-AB9522F385DB}">
      <dgm:prSet/>
      <dgm:spPr/>
      <dgm:t>
        <a:bodyPr/>
        <a:lstStyle/>
        <a:p>
          <a:endParaRPr lang="en-US"/>
        </a:p>
      </dgm:t>
    </dgm:pt>
    <dgm:pt modelId="{CC628D7B-2B14-4BA8-B006-1F38CA81780C}">
      <dgm:prSet custT="1"/>
      <dgm:spPr/>
      <dgm:t>
        <a:bodyPr/>
        <a:lstStyle/>
        <a:p>
          <a:pPr rtl="0"/>
          <a:r>
            <a:rPr lang="en-US" sz="1600" dirty="0"/>
            <a:t>Kemudahan konfigurasi</a:t>
          </a:r>
        </a:p>
      </dgm:t>
    </dgm:pt>
    <dgm:pt modelId="{37D91956-8911-4BE4-8A2F-DC5B1636C469}" type="parTrans" cxnId="{3359FFFA-85A7-49C9-A84B-56BEA2B77528}">
      <dgm:prSet/>
      <dgm:spPr/>
      <dgm:t>
        <a:bodyPr/>
        <a:lstStyle/>
        <a:p>
          <a:endParaRPr lang="en-US"/>
        </a:p>
      </dgm:t>
    </dgm:pt>
    <dgm:pt modelId="{6C6CFE54-A6BF-4BD8-ADDC-6C4EF2E2FA19}" type="sibTrans" cxnId="{3359FFFA-85A7-49C9-A84B-56BEA2B77528}">
      <dgm:prSet/>
      <dgm:spPr/>
      <dgm:t>
        <a:bodyPr/>
        <a:lstStyle/>
        <a:p>
          <a:endParaRPr lang="en-US"/>
        </a:p>
      </dgm:t>
    </dgm:pt>
    <dgm:pt modelId="{DEF72095-E53C-4FC4-B392-AD00318E9251}">
      <dgm:prSet custT="1"/>
      <dgm:spPr/>
      <dgm:t>
        <a:bodyPr/>
        <a:lstStyle/>
        <a:p>
          <a:pPr rtl="0"/>
          <a:r>
            <a:rPr lang="en-US" sz="1600" dirty="0"/>
            <a:t>Prospek</a:t>
          </a:r>
        </a:p>
      </dgm:t>
    </dgm:pt>
    <dgm:pt modelId="{B155821F-296E-4566-A9EB-A3BBB9AB1EE6}" type="parTrans" cxnId="{9823EC3E-9F5C-4075-A6F9-0F6500529288}">
      <dgm:prSet/>
      <dgm:spPr/>
      <dgm:t>
        <a:bodyPr/>
        <a:lstStyle/>
        <a:p>
          <a:endParaRPr lang="en-US"/>
        </a:p>
      </dgm:t>
    </dgm:pt>
    <dgm:pt modelId="{03C7DFB4-723A-4884-A146-61FBDA6FDB8C}" type="sibTrans" cxnId="{9823EC3E-9F5C-4075-A6F9-0F6500529288}">
      <dgm:prSet/>
      <dgm:spPr/>
      <dgm:t>
        <a:bodyPr/>
        <a:lstStyle/>
        <a:p>
          <a:endParaRPr lang="en-US"/>
        </a:p>
      </dgm:t>
    </dgm:pt>
    <dgm:pt modelId="{7332A1A2-9E34-4E8F-897F-AC521276C959}">
      <dgm:prSet custT="1"/>
      <dgm:spPr/>
      <dgm:t>
        <a:bodyPr/>
        <a:lstStyle/>
        <a:p>
          <a:pPr rtl="0"/>
          <a:r>
            <a:rPr lang="en-US" sz="1600" dirty="0"/>
            <a:t>Performance</a:t>
          </a:r>
        </a:p>
      </dgm:t>
    </dgm:pt>
    <dgm:pt modelId="{FB1338DE-778E-42B4-8ED9-CE825056A803}" type="parTrans" cxnId="{AA0318E3-ED22-4E37-870B-5226CB7E3D15}">
      <dgm:prSet/>
      <dgm:spPr/>
      <dgm:t>
        <a:bodyPr/>
        <a:lstStyle/>
        <a:p>
          <a:endParaRPr lang="en-US"/>
        </a:p>
      </dgm:t>
    </dgm:pt>
    <dgm:pt modelId="{05E032F7-B62E-4D40-B50C-606979898D1D}" type="sibTrans" cxnId="{AA0318E3-ED22-4E37-870B-5226CB7E3D15}">
      <dgm:prSet/>
      <dgm:spPr/>
      <dgm:t>
        <a:bodyPr/>
        <a:lstStyle/>
        <a:p>
          <a:endParaRPr lang="en-US"/>
        </a:p>
      </dgm:t>
    </dgm:pt>
    <dgm:pt modelId="{44ED7FF0-EDE1-4954-9AAD-A42C334CF38D}">
      <dgm:prSet custT="1"/>
      <dgm:spPr/>
      <dgm:t>
        <a:bodyPr/>
        <a:lstStyle/>
        <a:p>
          <a:pPr rtl="0"/>
          <a:r>
            <a:rPr lang="en-US" sz="1600" dirty="0"/>
            <a:t>Requirement</a:t>
          </a:r>
        </a:p>
      </dgm:t>
    </dgm:pt>
    <dgm:pt modelId="{C1AD46DF-7F06-4530-8E1A-CB2297D3D42C}" type="parTrans" cxnId="{E3556689-FEB7-457C-9C39-76D1CA58BF12}">
      <dgm:prSet/>
      <dgm:spPr/>
      <dgm:t>
        <a:bodyPr/>
        <a:lstStyle/>
        <a:p>
          <a:endParaRPr lang="en-US"/>
        </a:p>
      </dgm:t>
    </dgm:pt>
    <dgm:pt modelId="{DF6B75D0-A3A1-4DF6-BDF8-6C0B15693A34}" type="sibTrans" cxnId="{E3556689-FEB7-457C-9C39-76D1CA58BF12}">
      <dgm:prSet/>
      <dgm:spPr/>
      <dgm:t>
        <a:bodyPr/>
        <a:lstStyle/>
        <a:p>
          <a:endParaRPr lang="en-US"/>
        </a:p>
      </dgm:t>
    </dgm:pt>
    <dgm:pt modelId="{2B15DFA0-70FF-4F56-B89C-63145082AB82}">
      <dgm:prSet custT="1"/>
      <dgm:spPr/>
      <dgm:t>
        <a:bodyPr/>
        <a:lstStyle/>
        <a:p>
          <a:pPr rtl="0"/>
          <a:r>
            <a:rPr lang="en-US" sz="1600" dirty="0"/>
            <a:t>Dukungan teknis</a:t>
          </a:r>
        </a:p>
      </dgm:t>
    </dgm:pt>
    <dgm:pt modelId="{060665EA-4431-4904-96B9-31ECC07562C7}" type="parTrans" cxnId="{4EE97F84-F6C0-4BA7-BF72-9D16594B8996}">
      <dgm:prSet/>
      <dgm:spPr/>
      <dgm:t>
        <a:bodyPr/>
        <a:lstStyle/>
        <a:p>
          <a:endParaRPr lang="en-US"/>
        </a:p>
      </dgm:t>
    </dgm:pt>
    <dgm:pt modelId="{8239AB2A-D961-4E58-8D60-697665BF41EC}" type="sibTrans" cxnId="{4EE97F84-F6C0-4BA7-BF72-9D16594B8996}">
      <dgm:prSet/>
      <dgm:spPr/>
      <dgm:t>
        <a:bodyPr/>
        <a:lstStyle/>
        <a:p>
          <a:endParaRPr lang="en-US"/>
        </a:p>
      </dgm:t>
    </dgm:pt>
    <dgm:pt modelId="{AD90C243-F7EE-494E-9295-DF333808119F}">
      <dgm:prSet custT="1"/>
      <dgm:spPr/>
      <dgm:t>
        <a:bodyPr/>
        <a:lstStyle/>
        <a:p>
          <a:pPr rtl="0"/>
          <a:r>
            <a:rPr lang="en-US" sz="1600" dirty="0"/>
            <a:t>Dukungan platform</a:t>
          </a:r>
        </a:p>
      </dgm:t>
    </dgm:pt>
    <dgm:pt modelId="{A0E13CA8-E787-4878-B01B-79C4989F08FA}" type="parTrans" cxnId="{7A4112FD-CAA9-449B-B3A1-C5C3F38C273D}">
      <dgm:prSet/>
      <dgm:spPr/>
      <dgm:t>
        <a:bodyPr/>
        <a:lstStyle/>
        <a:p>
          <a:endParaRPr lang="en-US"/>
        </a:p>
      </dgm:t>
    </dgm:pt>
    <dgm:pt modelId="{6D5E5DED-19E1-4377-9FE3-21820F9986EB}" type="sibTrans" cxnId="{7A4112FD-CAA9-449B-B3A1-C5C3F38C273D}">
      <dgm:prSet/>
      <dgm:spPr/>
      <dgm:t>
        <a:bodyPr/>
        <a:lstStyle/>
        <a:p>
          <a:endParaRPr lang="en-US"/>
        </a:p>
      </dgm:t>
    </dgm:pt>
    <dgm:pt modelId="{19C93B97-57EA-4E54-BE61-B531DD8852E7}">
      <dgm:prSet custT="1"/>
      <dgm:spPr/>
      <dgm:t>
        <a:bodyPr/>
        <a:lstStyle/>
        <a:p>
          <a:pPr rtl="0"/>
          <a:r>
            <a:rPr lang="en-US" sz="1600" dirty="0"/>
            <a:t>Dukungan third party</a:t>
          </a:r>
        </a:p>
      </dgm:t>
    </dgm:pt>
    <dgm:pt modelId="{1401B9EB-3CEB-40FD-AB4E-E958A5330D97}" type="parTrans" cxnId="{B7F9C451-2D45-437F-82C6-2C77ECC3C159}">
      <dgm:prSet/>
      <dgm:spPr/>
      <dgm:t>
        <a:bodyPr/>
        <a:lstStyle/>
        <a:p>
          <a:endParaRPr lang="en-US"/>
        </a:p>
      </dgm:t>
    </dgm:pt>
    <dgm:pt modelId="{A8307357-1E41-4F43-8AE6-206C74A6E796}" type="sibTrans" cxnId="{B7F9C451-2D45-437F-82C6-2C77ECC3C159}">
      <dgm:prSet/>
      <dgm:spPr/>
      <dgm:t>
        <a:bodyPr/>
        <a:lstStyle/>
        <a:p>
          <a:endParaRPr lang="en-US"/>
        </a:p>
      </dgm:t>
    </dgm:pt>
    <dgm:pt modelId="{BD494F99-E53D-48FE-95F8-BE0008106935}">
      <dgm:prSet custT="1"/>
      <dgm:spPr/>
      <dgm:t>
        <a:bodyPr/>
        <a:lstStyle/>
        <a:p>
          <a:pPr rtl="0"/>
          <a:r>
            <a:rPr lang="en-US" sz="2000" b="0" dirty="0"/>
            <a:t>Pemilihan web server</a:t>
          </a:r>
        </a:p>
      </dgm:t>
    </dgm:pt>
    <dgm:pt modelId="{DE7835EB-7B25-4EF9-AE31-9C6B6D599B65}" type="parTrans" cxnId="{0C48776B-4323-4B58-931B-5E1630C13F34}">
      <dgm:prSet/>
      <dgm:spPr/>
      <dgm:t>
        <a:bodyPr/>
        <a:lstStyle/>
        <a:p>
          <a:endParaRPr lang="en-US"/>
        </a:p>
      </dgm:t>
    </dgm:pt>
    <dgm:pt modelId="{043E46AE-2BD9-4A49-8C7A-8E42C3EE3BB1}" type="sibTrans" cxnId="{0C48776B-4323-4B58-931B-5E1630C13F34}">
      <dgm:prSet/>
      <dgm:spPr/>
      <dgm:t>
        <a:bodyPr/>
        <a:lstStyle/>
        <a:p>
          <a:endParaRPr lang="en-US"/>
        </a:p>
      </dgm:t>
    </dgm:pt>
    <dgm:pt modelId="{9C7C927E-969B-45CE-97CE-36A5153FC1AA}" type="pres">
      <dgm:prSet presAssocID="{63FDF914-CBD2-4873-BE7A-AA0590B89877}" presName="vert0" presStyleCnt="0">
        <dgm:presLayoutVars>
          <dgm:dir/>
          <dgm:animOne val="branch"/>
          <dgm:animLvl val="lvl"/>
        </dgm:presLayoutVars>
      </dgm:prSet>
      <dgm:spPr/>
    </dgm:pt>
    <dgm:pt modelId="{043F9916-4532-4ACB-83ED-75E9067BB0AD}" type="pres">
      <dgm:prSet presAssocID="{BD494F99-E53D-48FE-95F8-BE0008106935}" presName="thickLine" presStyleLbl="alignNode1" presStyleIdx="0" presStyleCnt="1"/>
      <dgm:spPr/>
    </dgm:pt>
    <dgm:pt modelId="{CCDF681A-6BC6-4671-943E-07D6889BF86F}" type="pres">
      <dgm:prSet presAssocID="{BD494F99-E53D-48FE-95F8-BE0008106935}" presName="horz1" presStyleCnt="0"/>
      <dgm:spPr/>
    </dgm:pt>
    <dgm:pt modelId="{37B2AEC6-A9DA-49EB-946F-CD2764759E7C}" type="pres">
      <dgm:prSet presAssocID="{BD494F99-E53D-48FE-95F8-BE0008106935}" presName="tx1" presStyleLbl="revTx" presStyleIdx="0" presStyleCnt="11"/>
      <dgm:spPr/>
    </dgm:pt>
    <dgm:pt modelId="{0F51F90C-0BD4-4CE6-B518-2AA89B632DA2}" type="pres">
      <dgm:prSet presAssocID="{BD494F99-E53D-48FE-95F8-BE0008106935}" presName="vert1" presStyleCnt="0"/>
      <dgm:spPr/>
    </dgm:pt>
    <dgm:pt modelId="{27889AB7-EA31-44A1-B7D6-213570B8A3F3}" type="pres">
      <dgm:prSet presAssocID="{93544BA3-3B6E-4892-884B-84101C3433F2}" presName="vertSpace2a" presStyleCnt="0"/>
      <dgm:spPr/>
    </dgm:pt>
    <dgm:pt modelId="{D717CA82-430D-4F2B-8AD5-6D851A7E2596}" type="pres">
      <dgm:prSet presAssocID="{93544BA3-3B6E-4892-884B-84101C3433F2}" presName="horz2" presStyleCnt="0"/>
      <dgm:spPr/>
    </dgm:pt>
    <dgm:pt modelId="{8D897685-692F-4E2A-8C7E-B07DED0DF7F1}" type="pres">
      <dgm:prSet presAssocID="{93544BA3-3B6E-4892-884B-84101C3433F2}" presName="horzSpace2" presStyleCnt="0"/>
      <dgm:spPr/>
    </dgm:pt>
    <dgm:pt modelId="{8552BFC3-8A14-4E06-B065-669235C2EAA4}" type="pres">
      <dgm:prSet presAssocID="{93544BA3-3B6E-4892-884B-84101C3433F2}" presName="tx2" presStyleLbl="revTx" presStyleIdx="1" presStyleCnt="11"/>
      <dgm:spPr/>
    </dgm:pt>
    <dgm:pt modelId="{2A7AFA4A-7221-4256-A5E8-0222DE0D8D1E}" type="pres">
      <dgm:prSet presAssocID="{93544BA3-3B6E-4892-884B-84101C3433F2}" presName="vert2" presStyleCnt="0"/>
      <dgm:spPr/>
    </dgm:pt>
    <dgm:pt modelId="{85E0CEC4-A9B4-436C-A119-94286CA1A516}" type="pres">
      <dgm:prSet presAssocID="{93544BA3-3B6E-4892-884B-84101C3433F2}" presName="thinLine2b" presStyleLbl="callout" presStyleIdx="0" presStyleCnt="10"/>
      <dgm:spPr/>
    </dgm:pt>
    <dgm:pt modelId="{31990911-7419-4CBF-BEBC-E531AA44ECAF}" type="pres">
      <dgm:prSet presAssocID="{93544BA3-3B6E-4892-884B-84101C3433F2}" presName="vertSpace2b" presStyleCnt="0"/>
      <dgm:spPr/>
    </dgm:pt>
    <dgm:pt modelId="{0C8500B7-E836-46FC-A12B-28D811569C43}" type="pres">
      <dgm:prSet presAssocID="{A671D081-3A0A-4368-8C3D-EFB474422835}" presName="horz2" presStyleCnt="0"/>
      <dgm:spPr/>
    </dgm:pt>
    <dgm:pt modelId="{850C0DED-719D-4652-8500-6573334EB730}" type="pres">
      <dgm:prSet presAssocID="{A671D081-3A0A-4368-8C3D-EFB474422835}" presName="horzSpace2" presStyleCnt="0"/>
      <dgm:spPr/>
    </dgm:pt>
    <dgm:pt modelId="{ED61A539-D216-4E50-84A6-38CB8D5E8FA8}" type="pres">
      <dgm:prSet presAssocID="{A671D081-3A0A-4368-8C3D-EFB474422835}" presName="tx2" presStyleLbl="revTx" presStyleIdx="2" presStyleCnt="11"/>
      <dgm:spPr/>
    </dgm:pt>
    <dgm:pt modelId="{2B3B3485-EA84-471E-9E88-85D82E7DBDF4}" type="pres">
      <dgm:prSet presAssocID="{A671D081-3A0A-4368-8C3D-EFB474422835}" presName="vert2" presStyleCnt="0"/>
      <dgm:spPr/>
    </dgm:pt>
    <dgm:pt modelId="{4C51DAB1-B415-43CD-8706-2E2596D1D978}" type="pres">
      <dgm:prSet presAssocID="{A671D081-3A0A-4368-8C3D-EFB474422835}" presName="thinLine2b" presStyleLbl="callout" presStyleIdx="1" presStyleCnt="10"/>
      <dgm:spPr/>
    </dgm:pt>
    <dgm:pt modelId="{D2832FEE-729A-4D3A-AD13-739F7EF6C707}" type="pres">
      <dgm:prSet presAssocID="{A671D081-3A0A-4368-8C3D-EFB474422835}" presName="vertSpace2b" presStyleCnt="0"/>
      <dgm:spPr/>
    </dgm:pt>
    <dgm:pt modelId="{9B228F0F-DB77-47C5-B6ED-9ACDC57AF59C}" type="pres">
      <dgm:prSet presAssocID="{2815823D-F730-41AC-A7DB-49E70423DACF}" presName="horz2" presStyleCnt="0"/>
      <dgm:spPr/>
    </dgm:pt>
    <dgm:pt modelId="{884C39C5-009A-4BB1-9DE6-BAC4F564194E}" type="pres">
      <dgm:prSet presAssocID="{2815823D-F730-41AC-A7DB-49E70423DACF}" presName="horzSpace2" presStyleCnt="0"/>
      <dgm:spPr/>
    </dgm:pt>
    <dgm:pt modelId="{AD87A3E1-1E1F-46CD-A66F-79358E1BDA79}" type="pres">
      <dgm:prSet presAssocID="{2815823D-F730-41AC-A7DB-49E70423DACF}" presName="tx2" presStyleLbl="revTx" presStyleIdx="3" presStyleCnt="11"/>
      <dgm:spPr/>
    </dgm:pt>
    <dgm:pt modelId="{691CFA12-3BAA-4651-9F60-ECD22CEDE698}" type="pres">
      <dgm:prSet presAssocID="{2815823D-F730-41AC-A7DB-49E70423DACF}" presName="vert2" presStyleCnt="0"/>
      <dgm:spPr/>
    </dgm:pt>
    <dgm:pt modelId="{BB57E5FC-095A-4363-998A-C78C6DCCFB2A}" type="pres">
      <dgm:prSet presAssocID="{2815823D-F730-41AC-A7DB-49E70423DACF}" presName="thinLine2b" presStyleLbl="callout" presStyleIdx="2" presStyleCnt="10"/>
      <dgm:spPr/>
    </dgm:pt>
    <dgm:pt modelId="{0C9506A3-B084-4C68-839E-095F89891C8E}" type="pres">
      <dgm:prSet presAssocID="{2815823D-F730-41AC-A7DB-49E70423DACF}" presName="vertSpace2b" presStyleCnt="0"/>
      <dgm:spPr/>
    </dgm:pt>
    <dgm:pt modelId="{33249AA6-B1C6-4A22-83EA-05A91A76582D}" type="pres">
      <dgm:prSet presAssocID="{CC628D7B-2B14-4BA8-B006-1F38CA81780C}" presName="horz2" presStyleCnt="0"/>
      <dgm:spPr/>
    </dgm:pt>
    <dgm:pt modelId="{79CE899E-721E-4397-A48D-25324E7B7238}" type="pres">
      <dgm:prSet presAssocID="{CC628D7B-2B14-4BA8-B006-1F38CA81780C}" presName="horzSpace2" presStyleCnt="0"/>
      <dgm:spPr/>
    </dgm:pt>
    <dgm:pt modelId="{8250677C-1CFD-4180-B819-395EAB7FDBE5}" type="pres">
      <dgm:prSet presAssocID="{CC628D7B-2B14-4BA8-B006-1F38CA81780C}" presName="tx2" presStyleLbl="revTx" presStyleIdx="4" presStyleCnt="11"/>
      <dgm:spPr/>
    </dgm:pt>
    <dgm:pt modelId="{33C217BB-07E5-49B1-8854-74CCD3B9E75E}" type="pres">
      <dgm:prSet presAssocID="{CC628D7B-2B14-4BA8-B006-1F38CA81780C}" presName="vert2" presStyleCnt="0"/>
      <dgm:spPr/>
    </dgm:pt>
    <dgm:pt modelId="{578C936A-C245-4316-8F2B-7DF92B0FE464}" type="pres">
      <dgm:prSet presAssocID="{CC628D7B-2B14-4BA8-B006-1F38CA81780C}" presName="thinLine2b" presStyleLbl="callout" presStyleIdx="3" presStyleCnt="10"/>
      <dgm:spPr/>
    </dgm:pt>
    <dgm:pt modelId="{12C37508-127D-4CE7-98DD-FE27E549E39D}" type="pres">
      <dgm:prSet presAssocID="{CC628D7B-2B14-4BA8-B006-1F38CA81780C}" presName="vertSpace2b" presStyleCnt="0"/>
      <dgm:spPr/>
    </dgm:pt>
    <dgm:pt modelId="{BBB1C243-DE0A-4ADC-AD4A-8A4F1D10DCE8}" type="pres">
      <dgm:prSet presAssocID="{DEF72095-E53C-4FC4-B392-AD00318E9251}" presName="horz2" presStyleCnt="0"/>
      <dgm:spPr/>
    </dgm:pt>
    <dgm:pt modelId="{F18C1565-A985-409E-87EA-FBA378221078}" type="pres">
      <dgm:prSet presAssocID="{DEF72095-E53C-4FC4-B392-AD00318E9251}" presName="horzSpace2" presStyleCnt="0"/>
      <dgm:spPr/>
    </dgm:pt>
    <dgm:pt modelId="{D8AEA022-6717-40BF-84FE-96273496E3AD}" type="pres">
      <dgm:prSet presAssocID="{DEF72095-E53C-4FC4-B392-AD00318E9251}" presName="tx2" presStyleLbl="revTx" presStyleIdx="5" presStyleCnt="11"/>
      <dgm:spPr/>
    </dgm:pt>
    <dgm:pt modelId="{2C60CF83-6E93-4F9D-9DF0-DEB935A31E01}" type="pres">
      <dgm:prSet presAssocID="{DEF72095-E53C-4FC4-B392-AD00318E9251}" presName="vert2" presStyleCnt="0"/>
      <dgm:spPr/>
    </dgm:pt>
    <dgm:pt modelId="{A6B05A5D-E17D-4BB9-AFF1-D205F1BAE015}" type="pres">
      <dgm:prSet presAssocID="{DEF72095-E53C-4FC4-B392-AD00318E9251}" presName="thinLine2b" presStyleLbl="callout" presStyleIdx="4" presStyleCnt="10"/>
      <dgm:spPr/>
    </dgm:pt>
    <dgm:pt modelId="{0706C58A-3822-4E9C-94BA-6A332347F873}" type="pres">
      <dgm:prSet presAssocID="{DEF72095-E53C-4FC4-B392-AD00318E9251}" presName="vertSpace2b" presStyleCnt="0"/>
      <dgm:spPr/>
    </dgm:pt>
    <dgm:pt modelId="{172A9E86-ED7A-454D-A4EC-0D6B7874EA7D}" type="pres">
      <dgm:prSet presAssocID="{7332A1A2-9E34-4E8F-897F-AC521276C959}" presName="horz2" presStyleCnt="0"/>
      <dgm:spPr/>
    </dgm:pt>
    <dgm:pt modelId="{B98A72EC-61E8-4AEE-9951-3B6D200D8020}" type="pres">
      <dgm:prSet presAssocID="{7332A1A2-9E34-4E8F-897F-AC521276C959}" presName="horzSpace2" presStyleCnt="0"/>
      <dgm:spPr/>
    </dgm:pt>
    <dgm:pt modelId="{D2EF8A17-B11B-40CF-8DCB-E9EB0F2F765E}" type="pres">
      <dgm:prSet presAssocID="{7332A1A2-9E34-4E8F-897F-AC521276C959}" presName="tx2" presStyleLbl="revTx" presStyleIdx="6" presStyleCnt="11"/>
      <dgm:spPr/>
    </dgm:pt>
    <dgm:pt modelId="{16A399F3-70F4-49BA-8D79-1DADE3E6EB5C}" type="pres">
      <dgm:prSet presAssocID="{7332A1A2-9E34-4E8F-897F-AC521276C959}" presName="vert2" presStyleCnt="0"/>
      <dgm:spPr/>
    </dgm:pt>
    <dgm:pt modelId="{4E4AFA53-C4DC-4634-A6AD-33FB49327E2A}" type="pres">
      <dgm:prSet presAssocID="{7332A1A2-9E34-4E8F-897F-AC521276C959}" presName="thinLine2b" presStyleLbl="callout" presStyleIdx="5" presStyleCnt="10"/>
      <dgm:spPr/>
    </dgm:pt>
    <dgm:pt modelId="{CAE23C23-02C2-4E6A-9735-608FDF92C0B1}" type="pres">
      <dgm:prSet presAssocID="{7332A1A2-9E34-4E8F-897F-AC521276C959}" presName="vertSpace2b" presStyleCnt="0"/>
      <dgm:spPr/>
    </dgm:pt>
    <dgm:pt modelId="{CD88F4BC-EFDB-4CFC-934D-D7094E41B3E3}" type="pres">
      <dgm:prSet presAssocID="{44ED7FF0-EDE1-4954-9AAD-A42C334CF38D}" presName="horz2" presStyleCnt="0"/>
      <dgm:spPr/>
    </dgm:pt>
    <dgm:pt modelId="{3120406C-DDB2-4FD3-92A4-0CBC5B6150C0}" type="pres">
      <dgm:prSet presAssocID="{44ED7FF0-EDE1-4954-9AAD-A42C334CF38D}" presName="horzSpace2" presStyleCnt="0"/>
      <dgm:spPr/>
    </dgm:pt>
    <dgm:pt modelId="{99586BC2-59A0-4413-BE29-EBD225AE4C71}" type="pres">
      <dgm:prSet presAssocID="{44ED7FF0-EDE1-4954-9AAD-A42C334CF38D}" presName="tx2" presStyleLbl="revTx" presStyleIdx="7" presStyleCnt="11"/>
      <dgm:spPr/>
    </dgm:pt>
    <dgm:pt modelId="{45B2821D-B37D-4A1D-93D7-4F3106B4342E}" type="pres">
      <dgm:prSet presAssocID="{44ED7FF0-EDE1-4954-9AAD-A42C334CF38D}" presName="vert2" presStyleCnt="0"/>
      <dgm:spPr/>
    </dgm:pt>
    <dgm:pt modelId="{B51BE629-B78C-4524-B8F4-7DCEF5605B08}" type="pres">
      <dgm:prSet presAssocID="{44ED7FF0-EDE1-4954-9AAD-A42C334CF38D}" presName="thinLine2b" presStyleLbl="callout" presStyleIdx="6" presStyleCnt="10"/>
      <dgm:spPr/>
    </dgm:pt>
    <dgm:pt modelId="{B742C5D2-75FB-4825-A582-A03915C46C43}" type="pres">
      <dgm:prSet presAssocID="{44ED7FF0-EDE1-4954-9AAD-A42C334CF38D}" presName="vertSpace2b" presStyleCnt="0"/>
      <dgm:spPr/>
    </dgm:pt>
    <dgm:pt modelId="{7AC0BF0F-D8F3-40C8-9046-A9A3F7AD6F87}" type="pres">
      <dgm:prSet presAssocID="{2B15DFA0-70FF-4F56-B89C-63145082AB82}" presName="horz2" presStyleCnt="0"/>
      <dgm:spPr/>
    </dgm:pt>
    <dgm:pt modelId="{47856A36-FDFA-4FDF-AF93-141FEDCFC97E}" type="pres">
      <dgm:prSet presAssocID="{2B15DFA0-70FF-4F56-B89C-63145082AB82}" presName="horzSpace2" presStyleCnt="0"/>
      <dgm:spPr/>
    </dgm:pt>
    <dgm:pt modelId="{FAE28E8F-58DF-4315-9F8B-BA02143B8E67}" type="pres">
      <dgm:prSet presAssocID="{2B15DFA0-70FF-4F56-B89C-63145082AB82}" presName="tx2" presStyleLbl="revTx" presStyleIdx="8" presStyleCnt="11"/>
      <dgm:spPr/>
    </dgm:pt>
    <dgm:pt modelId="{2B25234E-76E3-4CC8-855F-214E5CDAE981}" type="pres">
      <dgm:prSet presAssocID="{2B15DFA0-70FF-4F56-B89C-63145082AB82}" presName="vert2" presStyleCnt="0"/>
      <dgm:spPr/>
    </dgm:pt>
    <dgm:pt modelId="{25C8E723-8011-4E9F-8690-BD4A5A42F748}" type="pres">
      <dgm:prSet presAssocID="{2B15DFA0-70FF-4F56-B89C-63145082AB82}" presName="thinLine2b" presStyleLbl="callout" presStyleIdx="7" presStyleCnt="10"/>
      <dgm:spPr/>
    </dgm:pt>
    <dgm:pt modelId="{B169239F-6CDB-4CED-954A-2F676AE32D0E}" type="pres">
      <dgm:prSet presAssocID="{2B15DFA0-70FF-4F56-B89C-63145082AB82}" presName="vertSpace2b" presStyleCnt="0"/>
      <dgm:spPr/>
    </dgm:pt>
    <dgm:pt modelId="{40EB15B8-0835-4182-B238-AE045BBED8AB}" type="pres">
      <dgm:prSet presAssocID="{AD90C243-F7EE-494E-9295-DF333808119F}" presName="horz2" presStyleCnt="0"/>
      <dgm:spPr/>
    </dgm:pt>
    <dgm:pt modelId="{DFFC0CD2-DD91-4DAC-9289-1D862D456B41}" type="pres">
      <dgm:prSet presAssocID="{AD90C243-F7EE-494E-9295-DF333808119F}" presName="horzSpace2" presStyleCnt="0"/>
      <dgm:spPr/>
    </dgm:pt>
    <dgm:pt modelId="{A745BFEE-26B4-4AD7-B7D2-C9EFE9BA213D}" type="pres">
      <dgm:prSet presAssocID="{AD90C243-F7EE-494E-9295-DF333808119F}" presName="tx2" presStyleLbl="revTx" presStyleIdx="9" presStyleCnt="11"/>
      <dgm:spPr/>
    </dgm:pt>
    <dgm:pt modelId="{3B4A252A-5AAE-4B2E-85C3-FCC01F24DA0A}" type="pres">
      <dgm:prSet presAssocID="{AD90C243-F7EE-494E-9295-DF333808119F}" presName="vert2" presStyleCnt="0"/>
      <dgm:spPr/>
    </dgm:pt>
    <dgm:pt modelId="{F8ECC890-1136-4CF7-B3CD-FBEFCE751B36}" type="pres">
      <dgm:prSet presAssocID="{AD90C243-F7EE-494E-9295-DF333808119F}" presName="thinLine2b" presStyleLbl="callout" presStyleIdx="8" presStyleCnt="10"/>
      <dgm:spPr/>
    </dgm:pt>
    <dgm:pt modelId="{71B7A64B-76AD-4F59-AAAF-3F4A8F6E5C6D}" type="pres">
      <dgm:prSet presAssocID="{AD90C243-F7EE-494E-9295-DF333808119F}" presName="vertSpace2b" presStyleCnt="0"/>
      <dgm:spPr/>
    </dgm:pt>
    <dgm:pt modelId="{9B073BD9-875A-44B5-9890-592665A2840A}" type="pres">
      <dgm:prSet presAssocID="{19C93B97-57EA-4E54-BE61-B531DD8852E7}" presName="horz2" presStyleCnt="0"/>
      <dgm:spPr/>
    </dgm:pt>
    <dgm:pt modelId="{DCCD01AF-4C30-406C-8D5C-5FE55CCBE07E}" type="pres">
      <dgm:prSet presAssocID="{19C93B97-57EA-4E54-BE61-B531DD8852E7}" presName="horzSpace2" presStyleCnt="0"/>
      <dgm:spPr/>
    </dgm:pt>
    <dgm:pt modelId="{02DBEA45-966C-455D-85ED-3B1CB3B3973F}" type="pres">
      <dgm:prSet presAssocID="{19C93B97-57EA-4E54-BE61-B531DD8852E7}" presName="tx2" presStyleLbl="revTx" presStyleIdx="10" presStyleCnt="11"/>
      <dgm:spPr/>
    </dgm:pt>
    <dgm:pt modelId="{2B0F0475-AE29-4033-9A51-C77CA9F5F532}" type="pres">
      <dgm:prSet presAssocID="{19C93B97-57EA-4E54-BE61-B531DD8852E7}" presName="vert2" presStyleCnt="0"/>
      <dgm:spPr/>
    </dgm:pt>
    <dgm:pt modelId="{606D1612-DA57-4237-A5C6-FBF73BE3AA21}" type="pres">
      <dgm:prSet presAssocID="{19C93B97-57EA-4E54-BE61-B531DD8852E7}" presName="thinLine2b" presStyleLbl="callout" presStyleIdx="9" presStyleCnt="10"/>
      <dgm:spPr/>
    </dgm:pt>
    <dgm:pt modelId="{EE3966AF-BA71-4A4B-B28E-24FF0DD405AA}" type="pres">
      <dgm:prSet presAssocID="{19C93B97-57EA-4E54-BE61-B531DD8852E7}" presName="vertSpace2b" presStyleCnt="0"/>
      <dgm:spPr/>
    </dgm:pt>
  </dgm:ptLst>
  <dgm:cxnLst>
    <dgm:cxn modelId="{0A554711-C8C2-420A-9E39-4A55387B52F7}" srcId="{BD494F99-E53D-48FE-95F8-BE0008106935}" destId="{93544BA3-3B6E-4892-884B-84101C3433F2}" srcOrd="0" destOrd="0" parTransId="{3F8473D3-A2CF-43DC-8B48-3941FBD9FABB}" sibTransId="{9A369807-EFF7-450B-AA7B-7884B6EC2C71}"/>
    <dgm:cxn modelId="{6246A61A-B45E-4491-98DF-3D72BED7881E}" type="presOf" srcId="{AD90C243-F7EE-494E-9295-DF333808119F}" destId="{A745BFEE-26B4-4AD7-B7D2-C9EFE9BA213D}" srcOrd="0" destOrd="0" presId="urn:microsoft.com/office/officeart/2008/layout/LinedList"/>
    <dgm:cxn modelId="{2D908A29-8D4E-481C-B06D-4A38AA5A6E9A}" type="presOf" srcId="{93544BA3-3B6E-4892-884B-84101C3433F2}" destId="{8552BFC3-8A14-4E06-B065-669235C2EAA4}" srcOrd="0" destOrd="0" presId="urn:microsoft.com/office/officeart/2008/layout/LinedList"/>
    <dgm:cxn modelId="{E9E39C2B-4C52-46C5-9D88-A2C0E48E0B44}" type="presOf" srcId="{2815823D-F730-41AC-A7DB-49E70423DACF}" destId="{AD87A3E1-1E1F-46CD-A66F-79358E1BDA79}" srcOrd="0" destOrd="0" presId="urn:microsoft.com/office/officeart/2008/layout/LinedList"/>
    <dgm:cxn modelId="{9823EC3E-9F5C-4075-A6F9-0F6500529288}" srcId="{BD494F99-E53D-48FE-95F8-BE0008106935}" destId="{DEF72095-E53C-4FC4-B392-AD00318E9251}" srcOrd="4" destOrd="0" parTransId="{B155821F-296E-4566-A9EB-A3BBB9AB1EE6}" sibTransId="{03C7DFB4-723A-4884-A146-61FBDA6FDB8C}"/>
    <dgm:cxn modelId="{59FE0B60-A474-4E7C-B0FB-EF8F473C8038}" type="presOf" srcId="{BD494F99-E53D-48FE-95F8-BE0008106935}" destId="{37B2AEC6-A9DA-49EB-946F-CD2764759E7C}" srcOrd="0" destOrd="0" presId="urn:microsoft.com/office/officeart/2008/layout/LinedList"/>
    <dgm:cxn modelId="{37C88560-83E7-4165-9846-B6939F5E1A86}" srcId="{BD494F99-E53D-48FE-95F8-BE0008106935}" destId="{A671D081-3A0A-4368-8C3D-EFB474422835}" srcOrd="1" destOrd="0" parTransId="{D00A2A73-3318-4229-83AD-AC8C4BEB5018}" sibTransId="{975850DD-EBB5-4407-AF44-51D44B0D5B17}"/>
    <dgm:cxn modelId="{328FE546-97F2-420F-974D-AB9522F385DB}" srcId="{BD494F99-E53D-48FE-95F8-BE0008106935}" destId="{2815823D-F730-41AC-A7DB-49E70423DACF}" srcOrd="2" destOrd="0" parTransId="{282C3177-BF75-4D77-8492-5E065ED62D2F}" sibTransId="{83780D35-6A78-45E7-A126-FCDAECD147C2}"/>
    <dgm:cxn modelId="{AF2E1049-BFC7-4E0C-852A-FAB0AA80AD3B}" type="presOf" srcId="{63FDF914-CBD2-4873-BE7A-AA0590B89877}" destId="{9C7C927E-969B-45CE-97CE-36A5153FC1AA}" srcOrd="0" destOrd="0" presId="urn:microsoft.com/office/officeart/2008/layout/LinedList"/>
    <dgm:cxn modelId="{0C48776B-4323-4B58-931B-5E1630C13F34}" srcId="{63FDF914-CBD2-4873-BE7A-AA0590B89877}" destId="{BD494F99-E53D-48FE-95F8-BE0008106935}" srcOrd="0" destOrd="0" parTransId="{DE7835EB-7B25-4EF9-AE31-9C6B6D599B65}" sibTransId="{043E46AE-2BD9-4A49-8C7A-8E42C3EE3BB1}"/>
    <dgm:cxn modelId="{B7F9C451-2D45-437F-82C6-2C77ECC3C159}" srcId="{BD494F99-E53D-48FE-95F8-BE0008106935}" destId="{19C93B97-57EA-4E54-BE61-B531DD8852E7}" srcOrd="9" destOrd="0" parTransId="{1401B9EB-3CEB-40FD-AB4E-E958A5330D97}" sibTransId="{A8307357-1E41-4F43-8AE6-206C74A6E796}"/>
    <dgm:cxn modelId="{3C082872-AAA5-49B3-8F38-78FF3056C5A2}" type="presOf" srcId="{2B15DFA0-70FF-4F56-B89C-63145082AB82}" destId="{FAE28E8F-58DF-4315-9F8B-BA02143B8E67}" srcOrd="0" destOrd="0" presId="urn:microsoft.com/office/officeart/2008/layout/LinedList"/>
    <dgm:cxn modelId="{4EE97F84-F6C0-4BA7-BF72-9D16594B8996}" srcId="{BD494F99-E53D-48FE-95F8-BE0008106935}" destId="{2B15DFA0-70FF-4F56-B89C-63145082AB82}" srcOrd="7" destOrd="0" parTransId="{060665EA-4431-4904-96B9-31ECC07562C7}" sibTransId="{8239AB2A-D961-4E58-8D60-697665BF41EC}"/>
    <dgm:cxn modelId="{E3556689-FEB7-457C-9C39-76D1CA58BF12}" srcId="{BD494F99-E53D-48FE-95F8-BE0008106935}" destId="{44ED7FF0-EDE1-4954-9AAD-A42C334CF38D}" srcOrd="6" destOrd="0" parTransId="{C1AD46DF-7F06-4530-8E1A-CB2297D3D42C}" sibTransId="{DF6B75D0-A3A1-4DF6-BDF8-6C0B15693A34}"/>
    <dgm:cxn modelId="{CB3206A5-E78A-4B82-A621-40404791EC81}" type="presOf" srcId="{7332A1A2-9E34-4E8F-897F-AC521276C959}" destId="{D2EF8A17-B11B-40CF-8DCB-E9EB0F2F765E}" srcOrd="0" destOrd="0" presId="urn:microsoft.com/office/officeart/2008/layout/LinedList"/>
    <dgm:cxn modelId="{D41737B1-598C-4A9D-9EF7-CDE9CA0BD7E8}" type="presOf" srcId="{A671D081-3A0A-4368-8C3D-EFB474422835}" destId="{ED61A539-D216-4E50-84A6-38CB8D5E8FA8}" srcOrd="0" destOrd="0" presId="urn:microsoft.com/office/officeart/2008/layout/LinedList"/>
    <dgm:cxn modelId="{8D93C8CA-E0F7-49B8-97E7-7FE769D28DAF}" type="presOf" srcId="{44ED7FF0-EDE1-4954-9AAD-A42C334CF38D}" destId="{99586BC2-59A0-4413-BE29-EBD225AE4C71}" srcOrd="0" destOrd="0" presId="urn:microsoft.com/office/officeart/2008/layout/LinedList"/>
    <dgm:cxn modelId="{A4D133DC-2005-4987-BE2E-E8E9790E72B8}" type="presOf" srcId="{19C93B97-57EA-4E54-BE61-B531DD8852E7}" destId="{02DBEA45-966C-455D-85ED-3B1CB3B3973F}" srcOrd="0" destOrd="0" presId="urn:microsoft.com/office/officeart/2008/layout/LinedList"/>
    <dgm:cxn modelId="{313D0CE2-F0AB-44C1-937D-478A9BE58E3E}" type="presOf" srcId="{CC628D7B-2B14-4BA8-B006-1F38CA81780C}" destId="{8250677C-1CFD-4180-B819-395EAB7FDBE5}" srcOrd="0" destOrd="0" presId="urn:microsoft.com/office/officeart/2008/layout/LinedList"/>
    <dgm:cxn modelId="{AA0318E3-ED22-4E37-870B-5226CB7E3D15}" srcId="{BD494F99-E53D-48FE-95F8-BE0008106935}" destId="{7332A1A2-9E34-4E8F-897F-AC521276C959}" srcOrd="5" destOrd="0" parTransId="{FB1338DE-778E-42B4-8ED9-CE825056A803}" sibTransId="{05E032F7-B62E-4D40-B50C-606979898D1D}"/>
    <dgm:cxn modelId="{00B1ECF2-EAE2-4EC6-BDD2-1621274F1B94}" type="presOf" srcId="{DEF72095-E53C-4FC4-B392-AD00318E9251}" destId="{D8AEA022-6717-40BF-84FE-96273496E3AD}" srcOrd="0" destOrd="0" presId="urn:microsoft.com/office/officeart/2008/layout/LinedList"/>
    <dgm:cxn modelId="{3359FFFA-85A7-49C9-A84B-56BEA2B77528}" srcId="{BD494F99-E53D-48FE-95F8-BE0008106935}" destId="{CC628D7B-2B14-4BA8-B006-1F38CA81780C}" srcOrd="3" destOrd="0" parTransId="{37D91956-8911-4BE4-8A2F-DC5B1636C469}" sibTransId="{6C6CFE54-A6BF-4BD8-ADDC-6C4EF2E2FA19}"/>
    <dgm:cxn modelId="{7A4112FD-CAA9-449B-B3A1-C5C3F38C273D}" srcId="{BD494F99-E53D-48FE-95F8-BE0008106935}" destId="{AD90C243-F7EE-494E-9295-DF333808119F}" srcOrd="8" destOrd="0" parTransId="{A0E13CA8-E787-4878-B01B-79C4989F08FA}" sibTransId="{6D5E5DED-19E1-4377-9FE3-21820F9986EB}"/>
    <dgm:cxn modelId="{E911A463-390D-4B69-9382-F0A7EB0DE4B3}" type="presParOf" srcId="{9C7C927E-969B-45CE-97CE-36A5153FC1AA}" destId="{043F9916-4532-4ACB-83ED-75E9067BB0AD}" srcOrd="0" destOrd="0" presId="urn:microsoft.com/office/officeart/2008/layout/LinedList"/>
    <dgm:cxn modelId="{FB07C61A-9DE5-40EC-8869-9F7E90D6164E}" type="presParOf" srcId="{9C7C927E-969B-45CE-97CE-36A5153FC1AA}" destId="{CCDF681A-6BC6-4671-943E-07D6889BF86F}" srcOrd="1" destOrd="0" presId="urn:microsoft.com/office/officeart/2008/layout/LinedList"/>
    <dgm:cxn modelId="{BAED57E6-659A-4889-A4DF-51996FBEDA9E}" type="presParOf" srcId="{CCDF681A-6BC6-4671-943E-07D6889BF86F}" destId="{37B2AEC6-A9DA-49EB-946F-CD2764759E7C}" srcOrd="0" destOrd="0" presId="urn:microsoft.com/office/officeart/2008/layout/LinedList"/>
    <dgm:cxn modelId="{93855BD2-03C7-46DC-A157-6A6712FA65F6}" type="presParOf" srcId="{CCDF681A-6BC6-4671-943E-07D6889BF86F}" destId="{0F51F90C-0BD4-4CE6-B518-2AA89B632DA2}" srcOrd="1" destOrd="0" presId="urn:microsoft.com/office/officeart/2008/layout/LinedList"/>
    <dgm:cxn modelId="{566332DF-4F70-44DA-81CC-ED3085B2BAA9}" type="presParOf" srcId="{0F51F90C-0BD4-4CE6-B518-2AA89B632DA2}" destId="{27889AB7-EA31-44A1-B7D6-213570B8A3F3}" srcOrd="0" destOrd="0" presId="urn:microsoft.com/office/officeart/2008/layout/LinedList"/>
    <dgm:cxn modelId="{DE9253CF-8A6A-49D1-A6FF-FD09A1F4AD9C}" type="presParOf" srcId="{0F51F90C-0BD4-4CE6-B518-2AA89B632DA2}" destId="{D717CA82-430D-4F2B-8AD5-6D851A7E2596}" srcOrd="1" destOrd="0" presId="urn:microsoft.com/office/officeart/2008/layout/LinedList"/>
    <dgm:cxn modelId="{40B6E953-AD5A-4F70-87D7-53764EB48036}" type="presParOf" srcId="{D717CA82-430D-4F2B-8AD5-6D851A7E2596}" destId="{8D897685-692F-4E2A-8C7E-B07DED0DF7F1}" srcOrd="0" destOrd="0" presId="urn:microsoft.com/office/officeart/2008/layout/LinedList"/>
    <dgm:cxn modelId="{14C8F6B7-1227-499E-9630-7F2B78F5FDC5}" type="presParOf" srcId="{D717CA82-430D-4F2B-8AD5-6D851A7E2596}" destId="{8552BFC3-8A14-4E06-B065-669235C2EAA4}" srcOrd="1" destOrd="0" presId="urn:microsoft.com/office/officeart/2008/layout/LinedList"/>
    <dgm:cxn modelId="{AAF9DE2A-4A07-4B81-85DE-809B857F89BD}" type="presParOf" srcId="{D717CA82-430D-4F2B-8AD5-6D851A7E2596}" destId="{2A7AFA4A-7221-4256-A5E8-0222DE0D8D1E}" srcOrd="2" destOrd="0" presId="urn:microsoft.com/office/officeart/2008/layout/LinedList"/>
    <dgm:cxn modelId="{9E60D4B0-4AD3-42A9-8566-E5A0F43C8457}" type="presParOf" srcId="{0F51F90C-0BD4-4CE6-B518-2AA89B632DA2}" destId="{85E0CEC4-A9B4-436C-A119-94286CA1A516}" srcOrd="2" destOrd="0" presId="urn:microsoft.com/office/officeart/2008/layout/LinedList"/>
    <dgm:cxn modelId="{5BCD079B-7E61-458D-9C59-EBFC94FB4A32}" type="presParOf" srcId="{0F51F90C-0BD4-4CE6-B518-2AA89B632DA2}" destId="{31990911-7419-4CBF-BEBC-E531AA44ECAF}" srcOrd="3" destOrd="0" presId="urn:microsoft.com/office/officeart/2008/layout/LinedList"/>
    <dgm:cxn modelId="{85F74C7A-25A8-480A-A947-AA4FF29DA8FE}" type="presParOf" srcId="{0F51F90C-0BD4-4CE6-B518-2AA89B632DA2}" destId="{0C8500B7-E836-46FC-A12B-28D811569C43}" srcOrd="4" destOrd="0" presId="urn:microsoft.com/office/officeart/2008/layout/LinedList"/>
    <dgm:cxn modelId="{F3EFADDE-72C8-492B-9BC1-BB984BCE2985}" type="presParOf" srcId="{0C8500B7-E836-46FC-A12B-28D811569C43}" destId="{850C0DED-719D-4652-8500-6573334EB730}" srcOrd="0" destOrd="0" presId="urn:microsoft.com/office/officeart/2008/layout/LinedList"/>
    <dgm:cxn modelId="{4740B717-7ABE-4799-84AB-A0C1D3478C66}" type="presParOf" srcId="{0C8500B7-E836-46FC-A12B-28D811569C43}" destId="{ED61A539-D216-4E50-84A6-38CB8D5E8FA8}" srcOrd="1" destOrd="0" presId="urn:microsoft.com/office/officeart/2008/layout/LinedList"/>
    <dgm:cxn modelId="{61483DA6-8541-4DDD-9B01-D433B0FF66F7}" type="presParOf" srcId="{0C8500B7-E836-46FC-A12B-28D811569C43}" destId="{2B3B3485-EA84-471E-9E88-85D82E7DBDF4}" srcOrd="2" destOrd="0" presId="urn:microsoft.com/office/officeart/2008/layout/LinedList"/>
    <dgm:cxn modelId="{79BB8D58-0D24-4226-AA65-E9FDC552E04E}" type="presParOf" srcId="{0F51F90C-0BD4-4CE6-B518-2AA89B632DA2}" destId="{4C51DAB1-B415-43CD-8706-2E2596D1D978}" srcOrd="5" destOrd="0" presId="urn:microsoft.com/office/officeart/2008/layout/LinedList"/>
    <dgm:cxn modelId="{8822C06F-0E09-4E90-8359-086ABA5FB236}" type="presParOf" srcId="{0F51F90C-0BD4-4CE6-B518-2AA89B632DA2}" destId="{D2832FEE-729A-4D3A-AD13-739F7EF6C707}" srcOrd="6" destOrd="0" presId="urn:microsoft.com/office/officeart/2008/layout/LinedList"/>
    <dgm:cxn modelId="{BE6AF5F6-17FC-48E5-A31B-4C5D9EB910BB}" type="presParOf" srcId="{0F51F90C-0BD4-4CE6-B518-2AA89B632DA2}" destId="{9B228F0F-DB77-47C5-B6ED-9ACDC57AF59C}" srcOrd="7" destOrd="0" presId="urn:microsoft.com/office/officeart/2008/layout/LinedList"/>
    <dgm:cxn modelId="{C9A0F3D1-2021-4B9C-8DC5-F151B20705CB}" type="presParOf" srcId="{9B228F0F-DB77-47C5-B6ED-9ACDC57AF59C}" destId="{884C39C5-009A-4BB1-9DE6-BAC4F564194E}" srcOrd="0" destOrd="0" presId="urn:microsoft.com/office/officeart/2008/layout/LinedList"/>
    <dgm:cxn modelId="{5B91EA74-D860-48FD-9F1C-0C2A794EE657}" type="presParOf" srcId="{9B228F0F-DB77-47C5-B6ED-9ACDC57AF59C}" destId="{AD87A3E1-1E1F-46CD-A66F-79358E1BDA79}" srcOrd="1" destOrd="0" presId="urn:microsoft.com/office/officeart/2008/layout/LinedList"/>
    <dgm:cxn modelId="{A4FEA20D-38AF-4806-A123-48A5F9C0725B}" type="presParOf" srcId="{9B228F0F-DB77-47C5-B6ED-9ACDC57AF59C}" destId="{691CFA12-3BAA-4651-9F60-ECD22CEDE698}" srcOrd="2" destOrd="0" presId="urn:microsoft.com/office/officeart/2008/layout/LinedList"/>
    <dgm:cxn modelId="{34A1C365-60B8-4FFE-B7DA-25138B1E6623}" type="presParOf" srcId="{0F51F90C-0BD4-4CE6-B518-2AA89B632DA2}" destId="{BB57E5FC-095A-4363-998A-C78C6DCCFB2A}" srcOrd="8" destOrd="0" presId="urn:microsoft.com/office/officeart/2008/layout/LinedList"/>
    <dgm:cxn modelId="{41EE1654-4C8C-4E3B-9858-5A3206540B07}" type="presParOf" srcId="{0F51F90C-0BD4-4CE6-B518-2AA89B632DA2}" destId="{0C9506A3-B084-4C68-839E-095F89891C8E}" srcOrd="9" destOrd="0" presId="urn:microsoft.com/office/officeart/2008/layout/LinedList"/>
    <dgm:cxn modelId="{34D6EC88-534A-4780-87FC-9C12F825A7E2}" type="presParOf" srcId="{0F51F90C-0BD4-4CE6-B518-2AA89B632DA2}" destId="{33249AA6-B1C6-4A22-83EA-05A91A76582D}" srcOrd="10" destOrd="0" presId="urn:microsoft.com/office/officeart/2008/layout/LinedList"/>
    <dgm:cxn modelId="{94CDF5F8-B834-4ECC-84FF-C2F7ADC2CD8C}" type="presParOf" srcId="{33249AA6-B1C6-4A22-83EA-05A91A76582D}" destId="{79CE899E-721E-4397-A48D-25324E7B7238}" srcOrd="0" destOrd="0" presId="urn:microsoft.com/office/officeart/2008/layout/LinedList"/>
    <dgm:cxn modelId="{664B7B45-5944-4C93-AF5E-8ED42FE96CBF}" type="presParOf" srcId="{33249AA6-B1C6-4A22-83EA-05A91A76582D}" destId="{8250677C-1CFD-4180-B819-395EAB7FDBE5}" srcOrd="1" destOrd="0" presId="urn:microsoft.com/office/officeart/2008/layout/LinedList"/>
    <dgm:cxn modelId="{5B664C06-05CB-47A6-BD60-8839F723CADB}" type="presParOf" srcId="{33249AA6-B1C6-4A22-83EA-05A91A76582D}" destId="{33C217BB-07E5-49B1-8854-74CCD3B9E75E}" srcOrd="2" destOrd="0" presId="urn:microsoft.com/office/officeart/2008/layout/LinedList"/>
    <dgm:cxn modelId="{3020EAF3-33A6-4118-9578-7B601FE1E097}" type="presParOf" srcId="{0F51F90C-0BD4-4CE6-B518-2AA89B632DA2}" destId="{578C936A-C245-4316-8F2B-7DF92B0FE464}" srcOrd="11" destOrd="0" presId="urn:microsoft.com/office/officeart/2008/layout/LinedList"/>
    <dgm:cxn modelId="{59D86551-06FF-4666-AA02-23C1874929E4}" type="presParOf" srcId="{0F51F90C-0BD4-4CE6-B518-2AA89B632DA2}" destId="{12C37508-127D-4CE7-98DD-FE27E549E39D}" srcOrd="12" destOrd="0" presId="urn:microsoft.com/office/officeart/2008/layout/LinedList"/>
    <dgm:cxn modelId="{CFC541CD-4BB1-45B7-9483-9A096D0EEC71}" type="presParOf" srcId="{0F51F90C-0BD4-4CE6-B518-2AA89B632DA2}" destId="{BBB1C243-DE0A-4ADC-AD4A-8A4F1D10DCE8}" srcOrd="13" destOrd="0" presId="urn:microsoft.com/office/officeart/2008/layout/LinedList"/>
    <dgm:cxn modelId="{2E5FAF22-FCBC-4698-B8C0-C56FBE2F86E7}" type="presParOf" srcId="{BBB1C243-DE0A-4ADC-AD4A-8A4F1D10DCE8}" destId="{F18C1565-A985-409E-87EA-FBA378221078}" srcOrd="0" destOrd="0" presId="urn:microsoft.com/office/officeart/2008/layout/LinedList"/>
    <dgm:cxn modelId="{590E2597-E2A2-4A56-A7A5-D7BBE2D94814}" type="presParOf" srcId="{BBB1C243-DE0A-4ADC-AD4A-8A4F1D10DCE8}" destId="{D8AEA022-6717-40BF-84FE-96273496E3AD}" srcOrd="1" destOrd="0" presId="urn:microsoft.com/office/officeart/2008/layout/LinedList"/>
    <dgm:cxn modelId="{06874C9B-C807-4BF4-A337-CFBB73DA041D}" type="presParOf" srcId="{BBB1C243-DE0A-4ADC-AD4A-8A4F1D10DCE8}" destId="{2C60CF83-6E93-4F9D-9DF0-DEB935A31E01}" srcOrd="2" destOrd="0" presId="urn:microsoft.com/office/officeart/2008/layout/LinedList"/>
    <dgm:cxn modelId="{B0AB1800-33CC-4C98-AE8E-ED03D3055AE5}" type="presParOf" srcId="{0F51F90C-0BD4-4CE6-B518-2AA89B632DA2}" destId="{A6B05A5D-E17D-4BB9-AFF1-D205F1BAE015}" srcOrd="14" destOrd="0" presId="urn:microsoft.com/office/officeart/2008/layout/LinedList"/>
    <dgm:cxn modelId="{5EC4339B-8763-4D6C-8467-03A563913156}" type="presParOf" srcId="{0F51F90C-0BD4-4CE6-B518-2AA89B632DA2}" destId="{0706C58A-3822-4E9C-94BA-6A332347F873}" srcOrd="15" destOrd="0" presId="urn:microsoft.com/office/officeart/2008/layout/LinedList"/>
    <dgm:cxn modelId="{58A2BC32-F37D-4700-A7F2-509B929CEBD5}" type="presParOf" srcId="{0F51F90C-0BD4-4CE6-B518-2AA89B632DA2}" destId="{172A9E86-ED7A-454D-A4EC-0D6B7874EA7D}" srcOrd="16" destOrd="0" presId="urn:microsoft.com/office/officeart/2008/layout/LinedList"/>
    <dgm:cxn modelId="{92CC27F1-67C2-49C9-B7DC-F6C4AE7D6CD2}" type="presParOf" srcId="{172A9E86-ED7A-454D-A4EC-0D6B7874EA7D}" destId="{B98A72EC-61E8-4AEE-9951-3B6D200D8020}" srcOrd="0" destOrd="0" presId="urn:microsoft.com/office/officeart/2008/layout/LinedList"/>
    <dgm:cxn modelId="{0940A74B-1A53-46AC-8E9E-286BC7B07EC8}" type="presParOf" srcId="{172A9E86-ED7A-454D-A4EC-0D6B7874EA7D}" destId="{D2EF8A17-B11B-40CF-8DCB-E9EB0F2F765E}" srcOrd="1" destOrd="0" presId="urn:microsoft.com/office/officeart/2008/layout/LinedList"/>
    <dgm:cxn modelId="{52D7B7BE-CD90-4D54-A695-90F00E29A748}" type="presParOf" srcId="{172A9E86-ED7A-454D-A4EC-0D6B7874EA7D}" destId="{16A399F3-70F4-49BA-8D79-1DADE3E6EB5C}" srcOrd="2" destOrd="0" presId="urn:microsoft.com/office/officeart/2008/layout/LinedList"/>
    <dgm:cxn modelId="{36A351D2-D678-4D43-B9FB-2E31F1004DE3}" type="presParOf" srcId="{0F51F90C-0BD4-4CE6-B518-2AA89B632DA2}" destId="{4E4AFA53-C4DC-4634-A6AD-33FB49327E2A}" srcOrd="17" destOrd="0" presId="urn:microsoft.com/office/officeart/2008/layout/LinedList"/>
    <dgm:cxn modelId="{83D3B2FA-3606-4E8B-B419-14B1C39AFB15}" type="presParOf" srcId="{0F51F90C-0BD4-4CE6-B518-2AA89B632DA2}" destId="{CAE23C23-02C2-4E6A-9735-608FDF92C0B1}" srcOrd="18" destOrd="0" presId="urn:microsoft.com/office/officeart/2008/layout/LinedList"/>
    <dgm:cxn modelId="{7FA63093-A73D-49F2-98A9-69D9AB3A3043}" type="presParOf" srcId="{0F51F90C-0BD4-4CE6-B518-2AA89B632DA2}" destId="{CD88F4BC-EFDB-4CFC-934D-D7094E41B3E3}" srcOrd="19" destOrd="0" presId="urn:microsoft.com/office/officeart/2008/layout/LinedList"/>
    <dgm:cxn modelId="{C0A7F6BD-6D12-4B1F-9C54-1079200DADD0}" type="presParOf" srcId="{CD88F4BC-EFDB-4CFC-934D-D7094E41B3E3}" destId="{3120406C-DDB2-4FD3-92A4-0CBC5B6150C0}" srcOrd="0" destOrd="0" presId="urn:microsoft.com/office/officeart/2008/layout/LinedList"/>
    <dgm:cxn modelId="{AB13B2CC-0E74-426A-B418-CACCB2CA1935}" type="presParOf" srcId="{CD88F4BC-EFDB-4CFC-934D-D7094E41B3E3}" destId="{99586BC2-59A0-4413-BE29-EBD225AE4C71}" srcOrd="1" destOrd="0" presId="urn:microsoft.com/office/officeart/2008/layout/LinedList"/>
    <dgm:cxn modelId="{A893AA43-8370-4CCE-92B1-BF075BBA9C03}" type="presParOf" srcId="{CD88F4BC-EFDB-4CFC-934D-D7094E41B3E3}" destId="{45B2821D-B37D-4A1D-93D7-4F3106B4342E}" srcOrd="2" destOrd="0" presId="urn:microsoft.com/office/officeart/2008/layout/LinedList"/>
    <dgm:cxn modelId="{8E8765CB-7659-40AE-AE7F-40841530FCEE}" type="presParOf" srcId="{0F51F90C-0BD4-4CE6-B518-2AA89B632DA2}" destId="{B51BE629-B78C-4524-B8F4-7DCEF5605B08}" srcOrd="20" destOrd="0" presId="urn:microsoft.com/office/officeart/2008/layout/LinedList"/>
    <dgm:cxn modelId="{17BB11AA-69FB-4156-B1D8-0643AD5A774A}" type="presParOf" srcId="{0F51F90C-0BD4-4CE6-B518-2AA89B632DA2}" destId="{B742C5D2-75FB-4825-A582-A03915C46C43}" srcOrd="21" destOrd="0" presId="urn:microsoft.com/office/officeart/2008/layout/LinedList"/>
    <dgm:cxn modelId="{72209505-5DE7-4403-9ECE-D97304E40A5D}" type="presParOf" srcId="{0F51F90C-0BD4-4CE6-B518-2AA89B632DA2}" destId="{7AC0BF0F-D8F3-40C8-9046-A9A3F7AD6F87}" srcOrd="22" destOrd="0" presId="urn:microsoft.com/office/officeart/2008/layout/LinedList"/>
    <dgm:cxn modelId="{250DEEC3-5428-4E9D-9D96-05B7C523D033}" type="presParOf" srcId="{7AC0BF0F-D8F3-40C8-9046-A9A3F7AD6F87}" destId="{47856A36-FDFA-4FDF-AF93-141FEDCFC97E}" srcOrd="0" destOrd="0" presId="urn:microsoft.com/office/officeart/2008/layout/LinedList"/>
    <dgm:cxn modelId="{54759F10-6C7F-46D2-9862-1FDBB91F1D22}" type="presParOf" srcId="{7AC0BF0F-D8F3-40C8-9046-A9A3F7AD6F87}" destId="{FAE28E8F-58DF-4315-9F8B-BA02143B8E67}" srcOrd="1" destOrd="0" presId="urn:microsoft.com/office/officeart/2008/layout/LinedList"/>
    <dgm:cxn modelId="{8B20214F-5E3B-4329-8690-2C8B3BB8CF8B}" type="presParOf" srcId="{7AC0BF0F-D8F3-40C8-9046-A9A3F7AD6F87}" destId="{2B25234E-76E3-4CC8-855F-214E5CDAE981}" srcOrd="2" destOrd="0" presId="urn:microsoft.com/office/officeart/2008/layout/LinedList"/>
    <dgm:cxn modelId="{81257710-09F6-474E-BEB1-E0D327479D70}" type="presParOf" srcId="{0F51F90C-0BD4-4CE6-B518-2AA89B632DA2}" destId="{25C8E723-8011-4E9F-8690-BD4A5A42F748}" srcOrd="23" destOrd="0" presId="urn:microsoft.com/office/officeart/2008/layout/LinedList"/>
    <dgm:cxn modelId="{97C9D087-64C7-48F7-A5D6-9012A38B7216}" type="presParOf" srcId="{0F51F90C-0BD4-4CE6-B518-2AA89B632DA2}" destId="{B169239F-6CDB-4CED-954A-2F676AE32D0E}" srcOrd="24" destOrd="0" presId="urn:microsoft.com/office/officeart/2008/layout/LinedList"/>
    <dgm:cxn modelId="{17C326F5-A3D6-448E-970D-512331AEA187}" type="presParOf" srcId="{0F51F90C-0BD4-4CE6-B518-2AA89B632DA2}" destId="{40EB15B8-0835-4182-B238-AE045BBED8AB}" srcOrd="25" destOrd="0" presId="urn:microsoft.com/office/officeart/2008/layout/LinedList"/>
    <dgm:cxn modelId="{DCC51846-B93B-4D34-A128-43874122ADB1}" type="presParOf" srcId="{40EB15B8-0835-4182-B238-AE045BBED8AB}" destId="{DFFC0CD2-DD91-4DAC-9289-1D862D456B41}" srcOrd="0" destOrd="0" presId="urn:microsoft.com/office/officeart/2008/layout/LinedList"/>
    <dgm:cxn modelId="{7BA7FE11-6FD1-4FF2-B548-9CDC6535C950}" type="presParOf" srcId="{40EB15B8-0835-4182-B238-AE045BBED8AB}" destId="{A745BFEE-26B4-4AD7-B7D2-C9EFE9BA213D}" srcOrd="1" destOrd="0" presId="urn:microsoft.com/office/officeart/2008/layout/LinedList"/>
    <dgm:cxn modelId="{6D01352A-EFE2-4549-9536-0916C431CB85}" type="presParOf" srcId="{40EB15B8-0835-4182-B238-AE045BBED8AB}" destId="{3B4A252A-5AAE-4B2E-85C3-FCC01F24DA0A}" srcOrd="2" destOrd="0" presId="urn:microsoft.com/office/officeart/2008/layout/LinedList"/>
    <dgm:cxn modelId="{6C3DDA3D-6003-4A8D-8DB7-767CAC279031}" type="presParOf" srcId="{0F51F90C-0BD4-4CE6-B518-2AA89B632DA2}" destId="{F8ECC890-1136-4CF7-B3CD-FBEFCE751B36}" srcOrd="26" destOrd="0" presId="urn:microsoft.com/office/officeart/2008/layout/LinedList"/>
    <dgm:cxn modelId="{49C84B05-587F-4632-8274-05A40648FABA}" type="presParOf" srcId="{0F51F90C-0BD4-4CE6-B518-2AA89B632DA2}" destId="{71B7A64B-76AD-4F59-AAAF-3F4A8F6E5C6D}" srcOrd="27" destOrd="0" presId="urn:microsoft.com/office/officeart/2008/layout/LinedList"/>
    <dgm:cxn modelId="{01D26730-9CEF-4EB4-BDCA-F213B3430D9A}" type="presParOf" srcId="{0F51F90C-0BD4-4CE6-B518-2AA89B632DA2}" destId="{9B073BD9-875A-44B5-9890-592665A2840A}" srcOrd="28" destOrd="0" presId="urn:microsoft.com/office/officeart/2008/layout/LinedList"/>
    <dgm:cxn modelId="{D7826AD3-067E-4D25-B4ED-0A3DCCD46F8C}" type="presParOf" srcId="{9B073BD9-875A-44B5-9890-592665A2840A}" destId="{DCCD01AF-4C30-406C-8D5C-5FE55CCBE07E}" srcOrd="0" destOrd="0" presId="urn:microsoft.com/office/officeart/2008/layout/LinedList"/>
    <dgm:cxn modelId="{24ACA18A-59D5-4FFF-AC1B-2FAC8BA598F9}" type="presParOf" srcId="{9B073BD9-875A-44B5-9890-592665A2840A}" destId="{02DBEA45-966C-455D-85ED-3B1CB3B3973F}" srcOrd="1" destOrd="0" presId="urn:microsoft.com/office/officeart/2008/layout/LinedList"/>
    <dgm:cxn modelId="{47445C11-ABB2-418B-895F-D6257EB45C20}" type="presParOf" srcId="{9B073BD9-875A-44B5-9890-592665A2840A}" destId="{2B0F0475-AE29-4033-9A51-C77CA9F5F532}" srcOrd="2" destOrd="0" presId="urn:microsoft.com/office/officeart/2008/layout/LinedList"/>
    <dgm:cxn modelId="{0528487C-9C63-4D04-AE4B-A4850A6D1561}" type="presParOf" srcId="{0F51F90C-0BD4-4CE6-B518-2AA89B632DA2}" destId="{606D1612-DA57-4237-A5C6-FBF73BE3AA21}" srcOrd="29" destOrd="0" presId="urn:microsoft.com/office/officeart/2008/layout/LinedList"/>
    <dgm:cxn modelId="{7F825D21-1313-40FD-9AD2-FE8878B2DFAE}" type="presParOf" srcId="{0F51F90C-0BD4-4CE6-B518-2AA89B632DA2}" destId="{EE3966AF-BA71-4A4B-B28E-24FF0DD405AA}" srcOrd="3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88EBB82-A20D-44DA-AB8C-CB647701BCA5}" type="doc">
      <dgm:prSet loTypeId="urn:microsoft.com/office/officeart/2011/layout/RadialPictureList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97F3E8C-11EE-42AE-A372-2BA05E7A7ADD}">
      <dgm:prSet custT="1"/>
      <dgm:spPr/>
      <dgm:t>
        <a:bodyPr/>
        <a:lstStyle/>
        <a:p>
          <a:pPr rtl="0"/>
          <a:r>
            <a:rPr lang="en-US" sz="2800" dirty="0"/>
            <a:t>Free</a:t>
          </a:r>
        </a:p>
      </dgm:t>
    </dgm:pt>
    <dgm:pt modelId="{4B9E077F-A9E7-4B70-9741-E6B9BD3E3C16}" type="parTrans" cxnId="{E56DFD3B-DEC8-42BB-B37B-16088AFB4D20}">
      <dgm:prSet/>
      <dgm:spPr/>
      <dgm:t>
        <a:bodyPr/>
        <a:lstStyle/>
        <a:p>
          <a:endParaRPr lang="en-US"/>
        </a:p>
      </dgm:t>
    </dgm:pt>
    <dgm:pt modelId="{7E70D578-4DC1-4954-987F-00EB576BE97C}" type="sibTrans" cxnId="{E56DFD3B-DEC8-42BB-B37B-16088AFB4D20}">
      <dgm:prSet/>
      <dgm:spPr/>
      <dgm:t>
        <a:bodyPr/>
        <a:lstStyle/>
        <a:p>
          <a:endParaRPr lang="en-US"/>
        </a:p>
      </dgm:t>
    </dgm:pt>
    <dgm:pt modelId="{3A13769C-8BE7-4C4D-A20B-8E3DB9A0559C}">
      <dgm:prSet/>
      <dgm:spPr/>
      <dgm:t>
        <a:bodyPr/>
        <a:lstStyle/>
        <a:p>
          <a:pPr rtl="0"/>
          <a:r>
            <a:rPr lang="en-US" dirty="0"/>
            <a:t>Apache</a:t>
          </a:r>
        </a:p>
      </dgm:t>
    </dgm:pt>
    <dgm:pt modelId="{B218CF82-DDCB-451A-95CB-F49FAA7782F5}" type="parTrans" cxnId="{0BE22CF9-9D4C-4EE0-961F-EDA17FACE3A9}">
      <dgm:prSet/>
      <dgm:spPr/>
      <dgm:t>
        <a:bodyPr/>
        <a:lstStyle/>
        <a:p>
          <a:endParaRPr lang="en-US"/>
        </a:p>
      </dgm:t>
    </dgm:pt>
    <dgm:pt modelId="{48E95AF8-073E-49BE-B109-5FB221449A8B}" type="sibTrans" cxnId="{0BE22CF9-9D4C-4EE0-961F-EDA17FACE3A9}">
      <dgm:prSet/>
      <dgm:spPr/>
      <dgm:t>
        <a:bodyPr/>
        <a:lstStyle/>
        <a:p>
          <a:endParaRPr lang="en-US"/>
        </a:p>
      </dgm:t>
    </dgm:pt>
    <dgm:pt modelId="{F9E49EB0-E7E9-4279-B6DD-2AE4F4E0FB8B}">
      <dgm:prSet/>
      <dgm:spPr/>
      <dgm:t>
        <a:bodyPr/>
        <a:lstStyle/>
        <a:p>
          <a:pPr rtl="0"/>
          <a:r>
            <a:rPr lang="en-US"/>
            <a:t>Nginx</a:t>
          </a:r>
        </a:p>
      </dgm:t>
    </dgm:pt>
    <dgm:pt modelId="{1F182AB2-7B02-445C-8431-28D77960B500}" type="parTrans" cxnId="{27AC682B-BCA7-4765-BB35-4DE9E9B2BF3A}">
      <dgm:prSet/>
      <dgm:spPr/>
      <dgm:t>
        <a:bodyPr/>
        <a:lstStyle/>
        <a:p>
          <a:endParaRPr lang="en-US"/>
        </a:p>
      </dgm:t>
    </dgm:pt>
    <dgm:pt modelId="{6BC5882C-8B97-4167-930E-EDDDE4D2DE19}" type="sibTrans" cxnId="{27AC682B-BCA7-4765-BB35-4DE9E9B2BF3A}">
      <dgm:prSet/>
      <dgm:spPr/>
      <dgm:t>
        <a:bodyPr/>
        <a:lstStyle/>
        <a:p>
          <a:endParaRPr lang="en-US"/>
        </a:p>
      </dgm:t>
    </dgm:pt>
    <dgm:pt modelId="{B9E7C24E-A003-43E2-9FF3-E1A557096F8F}">
      <dgm:prSet/>
      <dgm:spPr/>
      <dgm:t>
        <a:bodyPr/>
        <a:lstStyle/>
        <a:p>
          <a:pPr rtl="0"/>
          <a:r>
            <a:rPr lang="en-US" dirty="0"/>
            <a:t>Apache Tomcat</a:t>
          </a:r>
        </a:p>
      </dgm:t>
    </dgm:pt>
    <dgm:pt modelId="{4B8A1F3A-2A59-4628-A3CE-B8D2E00F06ED}" type="parTrans" cxnId="{6E2034FA-CE65-46DB-B090-4E85DF99378D}">
      <dgm:prSet/>
      <dgm:spPr/>
      <dgm:t>
        <a:bodyPr/>
        <a:lstStyle/>
        <a:p>
          <a:endParaRPr lang="en-US"/>
        </a:p>
      </dgm:t>
    </dgm:pt>
    <dgm:pt modelId="{35E0C736-C5E5-469E-9692-E62DD6BAE32B}" type="sibTrans" cxnId="{6E2034FA-CE65-46DB-B090-4E85DF99378D}">
      <dgm:prSet/>
      <dgm:spPr/>
      <dgm:t>
        <a:bodyPr/>
        <a:lstStyle/>
        <a:p>
          <a:endParaRPr lang="en-US"/>
        </a:p>
      </dgm:t>
    </dgm:pt>
    <dgm:pt modelId="{C41DA043-AEEE-4D7B-B5D5-FCC40699AECD}">
      <dgm:prSet/>
      <dgm:spPr/>
      <dgm:t>
        <a:bodyPr/>
        <a:lstStyle/>
        <a:p>
          <a:pPr rtl="0"/>
          <a:r>
            <a:rPr lang="en-US"/>
            <a:t>Lighttpd</a:t>
          </a:r>
        </a:p>
      </dgm:t>
    </dgm:pt>
    <dgm:pt modelId="{D6B9896D-3884-45A7-980F-D1EE41C44F37}" type="parTrans" cxnId="{C5F18096-B708-4523-9BE9-7D28108A940E}">
      <dgm:prSet/>
      <dgm:spPr/>
      <dgm:t>
        <a:bodyPr/>
        <a:lstStyle/>
        <a:p>
          <a:endParaRPr lang="en-US"/>
        </a:p>
      </dgm:t>
    </dgm:pt>
    <dgm:pt modelId="{DC452746-A7BF-4218-B78C-44D88450BA63}" type="sibTrans" cxnId="{C5F18096-B708-4523-9BE9-7D28108A940E}">
      <dgm:prSet/>
      <dgm:spPr/>
      <dgm:t>
        <a:bodyPr/>
        <a:lstStyle/>
        <a:p>
          <a:endParaRPr lang="en-US"/>
        </a:p>
      </dgm:t>
    </dgm:pt>
    <dgm:pt modelId="{7C0F82E0-28C0-4DE0-A29D-F5E9E8BB96A3}" type="pres">
      <dgm:prSet presAssocID="{188EBB82-A20D-44DA-AB8C-CB647701BCA5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66D90F10-480A-4503-B28D-AA3A40203D54}" type="pres">
      <dgm:prSet presAssocID="{697F3E8C-11EE-42AE-A372-2BA05E7A7ADD}" presName="Parent" presStyleLbl="node1" presStyleIdx="0" presStyleCnt="2">
        <dgm:presLayoutVars>
          <dgm:chMax val="4"/>
          <dgm:chPref val="3"/>
        </dgm:presLayoutVars>
      </dgm:prSet>
      <dgm:spPr/>
    </dgm:pt>
    <dgm:pt modelId="{98D2DDCE-9449-47E8-BE5B-F68509A832B9}" type="pres">
      <dgm:prSet presAssocID="{3A13769C-8BE7-4C4D-A20B-8E3DB9A0559C}" presName="Accent" presStyleLbl="node1" presStyleIdx="1" presStyleCnt="2"/>
      <dgm:spPr/>
    </dgm:pt>
    <dgm:pt modelId="{C38861D8-E28E-4CF6-933F-DEDDECE969B4}" type="pres">
      <dgm:prSet presAssocID="{3A13769C-8BE7-4C4D-A20B-8E3DB9A0559C}" presName="Image1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9389CE8-7490-4C59-B191-4E5322473F3B}" type="pres">
      <dgm:prSet presAssocID="{3A13769C-8BE7-4C4D-A20B-8E3DB9A0559C}" presName="Child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C1D79052-6B6E-4A6E-A7F6-2B6A5E10C07E}" type="pres">
      <dgm:prSet presAssocID="{F9E49EB0-E7E9-4279-B6DD-2AE4F4E0FB8B}" presName="Image2" presStyleCnt="0"/>
      <dgm:spPr/>
    </dgm:pt>
    <dgm:pt modelId="{2E8F857A-206D-4F73-8E5D-E6E9524C1540}" type="pres">
      <dgm:prSet presAssocID="{F9E49EB0-E7E9-4279-B6DD-2AE4F4E0FB8B}" presName="Image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5DF0917-B990-4AC2-9B7E-EACD3E8432C4}" type="pres">
      <dgm:prSet presAssocID="{F9E49EB0-E7E9-4279-B6DD-2AE4F4E0FB8B}" presName="Child2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106D35C-790B-4103-B637-D44726CDF545}" type="pres">
      <dgm:prSet presAssocID="{B9E7C24E-A003-43E2-9FF3-E1A557096F8F}" presName="Image3" presStyleCnt="0"/>
      <dgm:spPr/>
    </dgm:pt>
    <dgm:pt modelId="{CD263189-4F47-4C54-B0FD-DB1E71C31FB7}" type="pres">
      <dgm:prSet presAssocID="{B9E7C24E-A003-43E2-9FF3-E1A557096F8F}" presName="Image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657061A7-8493-4823-908B-10E549355647}" type="pres">
      <dgm:prSet presAssocID="{B9E7C24E-A003-43E2-9FF3-E1A557096F8F}" presName="Child3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44636F1-E887-4758-8EBF-814FAAE75213}" type="pres">
      <dgm:prSet presAssocID="{C41DA043-AEEE-4D7B-B5D5-FCC40699AECD}" presName="Image4" presStyleCnt="0"/>
      <dgm:spPr/>
    </dgm:pt>
    <dgm:pt modelId="{2F1D1BB4-71B9-45A3-8E63-92C953EF51EE}" type="pres">
      <dgm:prSet presAssocID="{C41DA043-AEEE-4D7B-B5D5-FCC40699AECD}" presName="Image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AC733DC6-CB70-4071-9D13-03567D6BB3AB}" type="pres">
      <dgm:prSet presAssocID="{C41DA043-AEEE-4D7B-B5D5-FCC40699AECD}" presName="Child4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8C01100-7E1C-4D6B-B149-83BC0D1DF413}" type="presOf" srcId="{B9E7C24E-A003-43E2-9FF3-E1A557096F8F}" destId="{657061A7-8493-4823-908B-10E549355647}" srcOrd="0" destOrd="0" presId="urn:microsoft.com/office/officeart/2011/layout/RadialPictureList"/>
    <dgm:cxn modelId="{27AC682B-BCA7-4765-BB35-4DE9E9B2BF3A}" srcId="{697F3E8C-11EE-42AE-A372-2BA05E7A7ADD}" destId="{F9E49EB0-E7E9-4279-B6DD-2AE4F4E0FB8B}" srcOrd="1" destOrd="0" parTransId="{1F182AB2-7B02-445C-8431-28D77960B500}" sibTransId="{6BC5882C-8B97-4167-930E-EDDDE4D2DE19}"/>
    <dgm:cxn modelId="{E56DFD3B-DEC8-42BB-B37B-16088AFB4D20}" srcId="{188EBB82-A20D-44DA-AB8C-CB647701BCA5}" destId="{697F3E8C-11EE-42AE-A372-2BA05E7A7ADD}" srcOrd="0" destOrd="0" parTransId="{4B9E077F-A9E7-4B70-9741-E6B9BD3E3C16}" sibTransId="{7E70D578-4DC1-4954-987F-00EB576BE97C}"/>
    <dgm:cxn modelId="{FA3D933F-B2D6-4031-95E9-55B5AE6EE348}" type="presOf" srcId="{188EBB82-A20D-44DA-AB8C-CB647701BCA5}" destId="{7C0F82E0-28C0-4DE0-A29D-F5E9E8BB96A3}" srcOrd="0" destOrd="0" presId="urn:microsoft.com/office/officeart/2011/layout/RadialPictureList"/>
    <dgm:cxn modelId="{B8ABD06C-62AD-4CF0-91C2-AEF317715FB6}" type="presOf" srcId="{697F3E8C-11EE-42AE-A372-2BA05E7A7ADD}" destId="{66D90F10-480A-4503-B28D-AA3A40203D54}" srcOrd="0" destOrd="0" presId="urn:microsoft.com/office/officeart/2011/layout/RadialPictureList"/>
    <dgm:cxn modelId="{C5F18096-B708-4523-9BE9-7D28108A940E}" srcId="{697F3E8C-11EE-42AE-A372-2BA05E7A7ADD}" destId="{C41DA043-AEEE-4D7B-B5D5-FCC40699AECD}" srcOrd="3" destOrd="0" parTransId="{D6B9896D-3884-45A7-980F-D1EE41C44F37}" sibTransId="{DC452746-A7BF-4218-B78C-44D88450BA63}"/>
    <dgm:cxn modelId="{3892F29F-0492-458C-97D6-CBF39D456240}" type="presOf" srcId="{F9E49EB0-E7E9-4279-B6DD-2AE4F4E0FB8B}" destId="{A5DF0917-B990-4AC2-9B7E-EACD3E8432C4}" srcOrd="0" destOrd="0" presId="urn:microsoft.com/office/officeart/2011/layout/RadialPictureList"/>
    <dgm:cxn modelId="{0BF790B0-371D-4258-AE98-9077C8034771}" type="presOf" srcId="{3A13769C-8BE7-4C4D-A20B-8E3DB9A0559C}" destId="{E9389CE8-7490-4C59-B191-4E5322473F3B}" srcOrd="0" destOrd="0" presId="urn:microsoft.com/office/officeart/2011/layout/RadialPictureList"/>
    <dgm:cxn modelId="{79615ACA-BA9E-4D16-A355-E6CA72FE6BA1}" type="presOf" srcId="{C41DA043-AEEE-4D7B-B5D5-FCC40699AECD}" destId="{AC733DC6-CB70-4071-9D13-03567D6BB3AB}" srcOrd="0" destOrd="0" presId="urn:microsoft.com/office/officeart/2011/layout/RadialPictureList"/>
    <dgm:cxn modelId="{0BE22CF9-9D4C-4EE0-961F-EDA17FACE3A9}" srcId="{697F3E8C-11EE-42AE-A372-2BA05E7A7ADD}" destId="{3A13769C-8BE7-4C4D-A20B-8E3DB9A0559C}" srcOrd="0" destOrd="0" parTransId="{B218CF82-DDCB-451A-95CB-F49FAA7782F5}" sibTransId="{48E95AF8-073E-49BE-B109-5FB221449A8B}"/>
    <dgm:cxn modelId="{6E2034FA-CE65-46DB-B090-4E85DF99378D}" srcId="{697F3E8C-11EE-42AE-A372-2BA05E7A7ADD}" destId="{B9E7C24E-A003-43E2-9FF3-E1A557096F8F}" srcOrd="2" destOrd="0" parTransId="{4B8A1F3A-2A59-4628-A3CE-B8D2E00F06ED}" sibTransId="{35E0C736-C5E5-469E-9692-E62DD6BAE32B}"/>
    <dgm:cxn modelId="{68D061A0-0F53-4240-8BF5-02971C0A7408}" type="presParOf" srcId="{7C0F82E0-28C0-4DE0-A29D-F5E9E8BB96A3}" destId="{66D90F10-480A-4503-B28D-AA3A40203D54}" srcOrd="0" destOrd="0" presId="urn:microsoft.com/office/officeart/2011/layout/RadialPictureList"/>
    <dgm:cxn modelId="{260A885A-A8EC-4AE3-9D1B-701B98567D5E}" type="presParOf" srcId="{7C0F82E0-28C0-4DE0-A29D-F5E9E8BB96A3}" destId="{98D2DDCE-9449-47E8-BE5B-F68509A832B9}" srcOrd="1" destOrd="0" presId="urn:microsoft.com/office/officeart/2011/layout/RadialPictureList"/>
    <dgm:cxn modelId="{BA4FA37F-1236-47C8-9BB8-CA29226E0167}" type="presParOf" srcId="{7C0F82E0-28C0-4DE0-A29D-F5E9E8BB96A3}" destId="{C38861D8-E28E-4CF6-933F-DEDDECE969B4}" srcOrd="2" destOrd="0" presId="urn:microsoft.com/office/officeart/2011/layout/RadialPictureList"/>
    <dgm:cxn modelId="{7A98859E-9760-44E1-82D6-A095A9CB604F}" type="presParOf" srcId="{7C0F82E0-28C0-4DE0-A29D-F5E9E8BB96A3}" destId="{E9389CE8-7490-4C59-B191-4E5322473F3B}" srcOrd="3" destOrd="0" presId="urn:microsoft.com/office/officeart/2011/layout/RadialPictureList"/>
    <dgm:cxn modelId="{7BA6ED9B-7160-4955-9100-09FF26817A54}" type="presParOf" srcId="{7C0F82E0-28C0-4DE0-A29D-F5E9E8BB96A3}" destId="{C1D79052-6B6E-4A6E-A7F6-2B6A5E10C07E}" srcOrd="4" destOrd="0" presId="urn:microsoft.com/office/officeart/2011/layout/RadialPictureList"/>
    <dgm:cxn modelId="{AA625355-42E7-4BED-9EDE-6A794D33AC75}" type="presParOf" srcId="{C1D79052-6B6E-4A6E-A7F6-2B6A5E10C07E}" destId="{2E8F857A-206D-4F73-8E5D-E6E9524C1540}" srcOrd="0" destOrd="0" presId="urn:microsoft.com/office/officeart/2011/layout/RadialPictureList"/>
    <dgm:cxn modelId="{91C79D4B-5B2A-42F9-A2FB-C11A9DE0A49A}" type="presParOf" srcId="{7C0F82E0-28C0-4DE0-A29D-F5E9E8BB96A3}" destId="{A5DF0917-B990-4AC2-9B7E-EACD3E8432C4}" srcOrd="5" destOrd="0" presId="urn:microsoft.com/office/officeart/2011/layout/RadialPictureList"/>
    <dgm:cxn modelId="{077E78E7-7073-427A-90AA-6B1DB4D25F53}" type="presParOf" srcId="{7C0F82E0-28C0-4DE0-A29D-F5E9E8BB96A3}" destId="{9106D35C-790B-4103-B637-D44726CDF545}" srcOrd="6" destOrd="0" presId="urn:microsoft.com/office/officeart/2011/layout/RadialPictureList"/>
    <dgm:cxn modelId="{C7496233-80A4-483E-A054-65B57EA3C3A6}" type="presParOf" srcId="{9106D35C-790B-4103-B637-D44726CDF545}" destId="{CD263189-4F47-4C54-B0FD-DB1E71C31FB7}" srcOrd="0" destOrd="0" presId="urn:microsoft.com/office/officeart/2011/layout/RadialPictureList"/>
    <dgm:cxn modelId="{14149ED9-489E-4984-BF0A-9D93342C79ED}" type="presParOf" srcId="{7C0F82E0-28C0-4DE0-A29D-F5E9E8BB96A3}" destId="{657061A7-8493-4823-908B-10E549355647}" srcOrd="7" destOrd="0" presId="urn:microsoft.com/office/officeart/2011/layout/RadialPictureList"/>
    <dgm:cxn modelId="{ABCEC940-9B51-41EE-9DD9-B84CF17E13B9}" type="presParOf" srcId="{7C0F82E0-28C0-4DE0-A29D-F5E9E8BB96A3}" destId="{944636F1-E887-4758-8EBF-814FAAE75213}" srcOrd="8" destOrd="0" presId="urn:microsoft.com/office/officeart/2011/layout/RadialPictureList"/>
    <dgm:cxn modelId="{9DA2CFD1-32FC-45CF-9692-6E1612D67F1E}" type="presParOf" srcId="{944636F1-E887-4758-8EBF-814FAAE75213}" destId="{2F1D1BB4-71B9-45A3-8E63-92C953EF51EE}" srcOrd="0" destOrd="0" presId="urn:microsoft.com/office/officeart/2011/layout/RadialPictureList"/>
    <dgm:cxn modelId="{11A052AF-672F-4F15-BEBA-BEE2B08E29D0}" type="presParOf" srcId="{7C0F82E0-28C0-4DE0-A29D-F5E9E8BB96A3}" destId="{AC733DC6-CB70-4071-9D13-03567D6BB3AB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88EBB82-A20D-44DA-AB8C-CB647701BCA5}" type="doc">
      <dgm:prSet loTypeId="urn:microsoft.com/office/officeart/2009/layout/CirclePictureHierarchy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5C566FE-5F72-4B20-BC85-6BF4E8127E8C}">
      <dgm:prSet/>
      <dgm:spPr/>
      <dgm:t>
        <a:bodyPr/>
        <a:lstStyle/>
        <a:p>
          <a:r>
            <a:rPr lang="en-US" dirty="0"/>
            <a:t>Litespeed</a:t>
          </a:r>
        </a:p>
      </dgm:t>
    </dgm:pt>
    <dgm:pt modelId="{5D16BB34-611A-42B5-AE2A-2CD68C8B610F}" type="parTrans" cxnId="{5A972057-8167-4C5B-9975-22A37AF81F4E}">
      <dgm:prSet/>
      <dgm:spPr/>
      <dgm:t>
        <a:bodyPr/>
        <a:lstStyle/>
        <a:p>
          <a:endParaRPr lang="en-US"/>
        </a:p>
      </dgm:t>
    </dgm:pt>
    <dgm:pt modelId="{21F6178D-FCE8-4BDF-B1DE-04930C3DB56D}" type="sibTrans" cxnId="{5A972057-8167-4C5B-9975-22A37AF81F4E}">
      <dgm:prSet/>
      <dgm:spPr/>
      <dgm:t>
        <a:bodyPr/>
        <a:lstStyle/>
        <a:p>
          <a:endParaRPr lang="en-US"/>
        </a:p>
      </dgm:t>
    </dgm:pt>
    <dgm:pt modelId="{21EA7278-BE51-499A-97F5-73000708C280}">
      <dgm:prSet/>
      <dgm:spPr/>
      <dgm:t>
        <a:bodyPr/>
        <a:lstStyle/>
        <a:p>
          <a:r>
            <a:rPr lang="en-US" dirty="0"/>
            <a:t>Internet Information Service (IIS)</a:t>
          </a:r>
        </a:p>
      </dgm:t>
    </dgm:pt>
    <dgm:pt modelId="{C40991F7-E057-452E-838D-89C46FED8DDA}" type="parTrans" cxnId="{060F45E1-558B-4EB0-BB41-1E6F11749697}">
      <dgm:prSet/>
      <dgm:spPr/>
      <dgm:t>
        <a:bodyPr/>
        <a:lstStyle/>
        <a:p>
          <a:endParaRPr lang="en-US"/>
        </a:p>
      </dgm:t>
    </dgm:pt>
    <dgm:pt modelId="{40231913-64F6-4566-B1D8-9EEEC674D54F}" type="sibTrans" cxnId="{060F45E1-558B-4EB0-BB41-1E6F11749697}">
      <dgm:prSet/>
      <dgm:spPr/>
      <dgm:t>
        <a:bodyPr/>
        <a:lstStyle/>
        <a:p>
          <a:endParaRPr lang="en-US"/>
        </a:p>
      </dgm:t>
    </dgm:pt>
    <dgm:pt modelId="{841362D3-4296-44A1-8832-3FBA5FD53416}">
      <dgm:prSet/>
      <dgm:spPr/>
      <dgm:t>
        <a:bodyPr/>
        <a:lstStyle/>
        <a:p>
          <a:r>
            <a:rPr lang="en-US" dirty="0"/>
            <a:t>Berbayar</a:t>
          </a:r>
        </a:p>
      </dgm:t>
    </dgm:pt>
    <dgm:pt modelId="{10626E09-30B9-49C9-90A3-5BBA5C965E0A}" type="parTrans" cxnId="{98939D1C-F76F-4D38-BA0E-374009001FE8}">
      <dgm:prSet/>
      <dgm:spPr/>
      <dgm:t>
        <a:bodyPr/>
        <a:lstStyle/>
        <a:p>
          <a:endParaRPr lang="en-US"/>
        </a:p>
      </dgm:t>
    </dgm:pt>
    <dgm:pt modelId="{F6DB4041-6648-4E76-98C3-B466C36A2360}" type="sibTrans" cxnId="{98939D1C-F76F-4D38-BA0E-374009001FE8}">
      <dgm:prSet/>
      <dgm:spPr/>
      <dgm:t>
        <a:bodyPr/>
        <a:lstStyle/>
        <a:p>
          <a:endParaRPr lang="en-US"/>
        </a:p>
      </dgm:t>
    </dgm:pt>
    <dgm:pt modelId="{F0B88BFE-194D-4151-B61B-DFEC512A07D3}" type="pres">
      <dgm:prSet presAssocID="{188EBB82-A20D-44DA-AB8C-CB647701BCA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E4C04F7-37C4-4A5B-966C-D6AE6FC01485}" type="pres">
      <dgm:prSet presAssocID="{841362D3-4296-44A1-8832-3FBA5FD53416}" presName="hierRoot1" presStyleCnt="0"/>
      <dgm:spPr/>
    </dgm:pt>
    <dgm:pt modelId="{17D144B1-AC69-4436-A154-E6FA8833F20F}" type="pres">
      <dgm:prSet presAssocID="{841362D3-4296-44A1-8832-3FBA5FD53416}" presName="composite" presStyleCnt="0"/>
      <dgm:spPr/>
    </dgm:pt>
    <dgm:pt modelId="{A00D74D8-765E-40D6-8E39-1E0D84CBB12C}" type="pres">
      <dgm:prSet presAssocID="{841362D3-4296-44A1-8832-3FBA5FD53416}" presName="image" presStyleLbl="node0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8732187-98D2-490F-8F7D-42F8A572DD99}" type="pres">
      <dgm:prSet presAssocID="{841362D3-4296-44A1-8832-3FBA5FD53416}" presName="text" presStyleLbl="revTx" presStyleIdx="0" presStyleCnt="3">
        <dgm:presLayoutVars>
          <dgm:chPref val="3"/>
        </dgm:presLayoutVars>
      </dgm:prSet>
      <dgm:spPr/>
    </dgm:pt>
    <dgm:pt modelId="{D99681A6-D0BE-4A8A-9D70-092174C5979D}" type="pres">
      <dgm:prSet presAssocID="{841362D3-4296-44A1-8832-3FBA5FD53416}" presName="hierChild2" presStyleCnt="0"/>
      <dgm:spPr/>
    </dgm:pt>
    <dgm:pt modelId="{9E61943E-F4B9-4F1A-88D1-64B5293AE9BE}" type="pres">
      <dgm:prSet presAssocID="{5D16BB34-611A-42B5-AE2A-2CD68C8B610F}" presName="Name10" presStyleLbl="parChTrans1D2" presStyleIdx="0" presStyleCnt="2"/>
      <dgm:spPr/>
    </dgm:pt>
    <dgm:pt modelId="{2EDA261C-41F7-4C3F-A653-546C5971FB7F}" type="pres">
      <dgm:prSet presAssocID="{E5C566FE-5F72-4B20-BC85-6BF4E8127E8C}" presName="hierRoot2" presStyleCnt="0"/>
      <dgm:spPr/>
    </dgm:pt>
    <dgm:pt modelId="{BA473E5D-BF72-4045-9D8F-74489F5429DF}" type="pres">
      <dgm:prSet presAssocID="{E5C566FE-5F72-4B20-BC85-6BF4E8127E8C}" presName="composite2" presStyleCnt="0"/>
      <dgm:spPr/>
    </dgm:pt>
    <dgm:pt modelId="{1C29EF34-2AFA-41DB-91ED-DD9750867773}" type="pres">
      <dgm:prSet presAssocID="{E5C566FE-5F72-4B20-BC85-6BF4E8127E8C}" presName="image2" presStyleLbl="node2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8C954EFC-30BD-4474-9C5B-5619478AE88D}" type="pres">
      <dgm:prSet presAssocID="{E5C566FE-5F72-4B20-BC85-6BF4E8127E8C}" presName="text2" presStyleLbl="revTx" presStyleIdx="1" presStyleCnt="3">
        <dgm:presLayoutVars>
          <dgm:chPref val="3"/>
        </dgm:presLayoutVars>
      </dgm:prSet>
      <dgm:spPr/>
    </dgm:pt>
    <dgm:pt modelId="{F34BD7DD-771F-4ECA-9E31-025FB26D25DA}" type="pres">
      <dgm:prSet presAssocID="{E5C566FE-5F72-4B20-BC85-6BF4E8127E8C}" presName="hierChild3" presStyleCnt="0"/>
      <dgm:spPr/>
    </dgm:pt>
    <dgm:pt modelId="{C535E5FD-3B72-4D71-9157-39A70EC16DF2}" type="pres">
      <dgm:prSet presAssocID="{C40991F7-E057-452E-838D-89C46FED8DDA}" presName="Name10" presStyleLbl="parChTrans1D2" presStyleIdx="1" presStyleCnt="2"/>
      <dgm:spPr/>
    </dgm:pt>
    <dgm:pt modelId="{3F206B88-A300-4BD6-A308-A3540A3C0B20}" type="pres">
      <dgm:prSet presAssocID="{21EA7278-BE51-499A-97F5-73000708C280}" presName="hierRoot2" presStyleCnt="0"/>
      <dgm:spPr/>
    </dgm:pt>
    <dgm:pt modelId="{515600C4-11FC-4591-A390-E9F95B4C78D0}" type="pres">
      <dgm:prSet presAssocID="{21EA7278-BE51-499A-97F5-73000708C280}" presName="composite2" presStyleCnt="0"/>
      <dgm:spPr/>
    </dgm:pt>
    <dgm:pt modelId="{4BB63907-E826-4F32-9410-31019FF646AE}" type="pres">
      <dgm:prSet presAssocID="{21EA7278-BE51-499A-97F5-73000708C280}" presName="image2" presStyleLbl="node2" presStyleIdx="1" presStyleCnt="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B49D531-C390-4855-B4E8-34B7CEFC004D}" type="pres">
      <dgm:prSet presAssocID="{21EA7278-BE51-499A-97F5-73000708C280}" presName="text2" presStyleLbl="revTx" presStyleIdx="2" presStyleCnt="3">
        <dgm:presLayoutVars>
          <dgm:chPref val="3"/>
        </dgm:presLayoutVars>
      </dgm:prSet>
      <dgm:spPr/>
    </dgm:pt>
    <dgm:pt modelId="{377AAF09-E721-4FD9-8C0A-92D4B0E5BFCD}" type="pres">
      <dgm:prSet presAssocID="{21EA7278-BE51-499A-97F5-73000708C280}" presName="hierChild3" presStyleCnt="0"/>
      <dgm:spPr/>
    </dgm:pt>
  </dgm:ptLst>
  <dgm:cxnLst>
    <dgm:cxn modelId="{98939D1C-F76F-4D38-BA0E-374009001FE8}" srcId="{188EBB82-A20D-44DA-AB8C-CB647701BCA5}" destId="{841362D3-4296-44A1-8832-3FBA5FD53416}" srcOrd="0" destOrd="0" parTransId="{10626E09-30B9-49C9-90A3-5BBA5C965E0A}" sibTransId="{F6DB4041-6648-4E76-98C3-B466C36A2360}"/>
    <dgm:cxn modelId="{6A53932D-1FD3-4FF5-BF27-9649CD008B59}" type="presOf" srcId="{E5C566FE-5F72-4B20-BC85-6BF4E8127E8C}" destId="{8C954EFC-30BD-4474-9C5B-5619478AE88D}" srcOrd="0" destOrd="0" presId="urn:microsoft.com/office/officeart/2009/layout/CirclePictureHierarchy"/>
    <dgm:cxn modelId="{EEECEE36-C23A-4193-AC44-3148F96CE2E3}" type="presOf" srcId="{841362D3-4296-44A1-8832-3FBA5FD53416}" destId="{C8732187-98D2-490F-8F7D-42F8A572DD99}" srcOrd="0" destOrd="0" presId="urn:microsoft.com/office/officeart/2009/layout/CirclePictureHierarchy"/>
    <dgm:cxn modelId="{5A972057-8167-4C5B-9975-22A37AF81F4E}" srcId="{841362D3-4296-44A1-8832-3FBA5FD53416}" destId="{E5C566FE-5F72-4B20-BC85-6BF4E8127E8C}" srcOrd="0" destOrd="0" parTransId="{5D16BB34-611A-42B5-AE2A-2CD68C8B610F}" sibTransId="{21F6178D-FCE8-4BDF-B1DE-04930C3DB56D}"/>
    <dgm:cxn modelId="{AA42A658-F813-4F13-8707-63EC69AE915E}" type="presOf" srcId="{188EBB82-A20D-44DA-AB8C-CB647701BCA5}" destId="{F0B88BFE-194D-4151-B61B-DFEC512A07D3}" srcOrd="0" destOrd="0" presId="urn:microsoft.com/office/officeart/2009/layout/CirclePictureHierarchy"/>
    <dgm:cxn modelId="{99D8AE87-583F-4AF0-ACF0-B9C8177E2F66}" type="presOf" srcId="{21EA7278-BE51-499A-97F5-73000708C280}" destId="{BB49D531-C390-4855-B4E8-34B7CEFC004D}" srcOrd="0" destOrd="0" presId="urn:microsoft.com/office/officeart/2009/layout/CirclePictureHierarchy"/>
    <dgm:cxn modelId="{C61A7097-2710-434B-AA81-7A14E0611885}" type="presOf" srcId="{C40991F7-E057-452E-838D-89C46FED8DDA}" destId="{C535E5FD-3B72-4D71-9157-39A70EC16DF2}" srcOrd="0" destOrd="0" presId="urn:microsoft.com/office/officeart/2009/layout/CirclePictureHierarchy"/>
    <dgm:cxn modelId="{38A8D1CA-06E1-4562-94F9-2FE3CF515C31}" type="presOf" srcId="{5D16BB34-611A-42B5-AE2A-2CD68C8B610F}" destId="{9E61943E-F4B9-4F1A-88D1-64B5293AE9BE}" srcOrd="0" destOrd="0" presId="urn:microsoft.com/office/officeart/2009/layout/CirclePictureHierarchy"/>
    <dgm:cxn modelId="{060F45E1-558B-4EB0-BB41-1E6F11749697}" srcId="{841362D3-4296-44A1-8832-3FBA5FD53416}" destId="{21EA7278-BE51-499A-97F5-73000708C280}" srcOrd="1" destOrd="0" parTransId="{C40991F7-E057-452E-838D-89C46FED8DDA}" sibTransId="{40231913-64F6-4566-B1D8-9EEEC674D54F}"/>
    <dgm:cxn modelId="{94A48578-A2BF-4485-B271-86EF6E499B08}" type="presParOf" srcId="{F0B88BFE-194D-4151-B61B-DFEC512A07D3}" destId="{DE4C04F7-37C4-4A5B-966C-D6AE6FC01485}" srcOrd="0" destOrd="0" presId="urn:microsoft.com/office/officeart/2009/layout/CirclePictureHierarchy"/>
    <dgm:cxn modelId="{02BEE480-95A7-4A72-90AB-860F435046BD}" type="presParOf" srcId="{DE4C04F7-37C4-4A5B-966C-D6AE6FC01485}" destId="{17D144B1-AC69-4436-A154-E6FA8833F20F}" srcOrd="0" destOrd="0" presId="urn:microsoft.com/office/officeart/2009/layout/CirclePictureHierarchy"/>
    <dgm:cxn modelId="{AEA911CF-0431-4D12-B77C-E67D8AC57A56}" type="presParOf" srcId="{17D144B1-AC69-4436-A154-E6FA8833F20F}" destId="{A00D74D8-765E-40D6-8E39-1E0D84CBB12C}" srcOrd="0" destOrd="0" presId="urn:microsoft.com/office/officeart/2009/layout/CirclePictureHierarchy"/>
    <dgm:cxn modelId="{C4C63D14-C483-4BD2-BBAF-9586AAC38AF0}" type="presParOf" srcId="{17D144B1-AC69-4436-A154-E6FA8833F20F}" destId="{C8732187-98D2-490F-8F7D-42F8A572DD99}" srcOrd="1" destOrd="0" presId="urn:microsoft.com/office/officeart/2009/layout/CirclePictureHierarchy"/>
    <dgm:cxn modelId="{4F678778-95D6-4B5C-8EAF-561DF3103169}" type="presParOf" srcId="{DE4C04F7-37C4-4A5B-966C-D6AE6FC01485}" destId="{D99681A6-D0BE-4A8A-9D70-092174C5979D}" srcOrd="1" destOrd="0" presId="urn:microsoft.com/office/officeart/2009/layout/CirclePictureHierarchy"/>
    <dgm:cxn modelId="{976A942C-5F75-4C65-AD7D-A5285A93291F}" type="presParOf" srcId="{D99681A6-D0BE-4A8A-9D70-092174C5979D}" destId="{9E61943E-F4B9-4F1A-88D1-64B5293AE9BE}" srcOrd="0" destOrd="0" presId="urn:microsoft.com/office/officeart/2009/layout/CirclePictureHierarchy"/>
    <dgm:cxn modelId="{50F6584B-35AB-4648-8177-AC0649504E91}" type="presParOf" srcId="{D99681A6-D0BE-4A8A-9D70-092174C5979D}" destId="{2EDA261C-41F7-4C3F-A653-546C5971FB7F}" srcOrd="1" destOrd="0" presId="urn:microsoft.com/office/officeart/2009/layout/CirclePictureHierarchy"/>
    <dgm:cxn modelId="{F4DD9668-ED5A-418A-A3C2-E1D698EE4197}" type="presParOf" srcId="{2EDA261C-41F7-4C3F-A653-546C5971FB7F}" destId="{BA473E5D-BF72-4045-9D8F-74489F5429DF}" srcOrd="0" destOrd="0" presId="urn:microsoft.com/office/officeart/2009/layout/CirclePictureHierarchy"/>
    <dgm:cxn modelId="{918AA6BA-FB3B-442A-AA4D-B53934240717}" type="presParOf" srcId="{BA473E5D-BF72-4045-9D8F-74489F5429DF}" destId="{1C29EF34-2AFA-41DB-91ED-DD9750867773}" srcOrd="0" destOrd="0" presId="urn:microsoft.com/office/officeart/2009/layout/CirclePictureHierarchy"/>
    <dgm:cxn modelId="{1FDC3E16-384E-436A-83BB-0390E375AB22}" type="presParOf" srcId="{BA473E5D-BF72-4045-9D8F-74489F5429DF}" destId="{8C954EFC-30BD-4474-9C5B-5619478AE88D}" srcOrd="1" destOrd="0" presId="urn:microsoft.com/office/officeart/2009/layout/CirclePictureHierarchy"/>
    <dgm:cxn modelId="{5FB961CE-BA44-499D-A3EF-8E79B9343FEB}" type="presParOf" srcId="{2EDA261C-41F7-4C3F-A653-546C5971FB7F}" destId="{F34BD7DD-771F-4ECA-9E31-025FB26D25DA}" srcOrd="1" destOrd="0" presId="urn:microsoft.com/office/officeart/2009/layout/CirclePictureHierarchy"/>
    <dgm:cxn modelId="{650B7F63-D9A3-461E-BCBA-F61C4657D433}" type="presParOf" srcId="{D99681A6-D0BE-4A8A-9D70-092174C5979D}" destId="{C535E5FD-3B72-4D71-9157-39A70EC16DF2}" srcOrd="2" destOrd="0" presId="urn:microsoft.com/office/officeart/2009/layout/CirclePictureHierarchy"/>
    <dgm:cxn modelId="{090C464D-F714-475C-BF5E-5E05ED003A5C}" type="presParOf" srcId="{D99681A6-D0BE-4A8A-9D70-092174C5979D}" destId="{3F206B88-A300-4BD6-A308-A3540A3C0B20}" srcOrd="3" destOrd="0" presId="urn:microsoft.com/office/officeart/2009/layout/CirclePictureHierarchy"/>
    <dgm:cxn modelId="{AAC1B944-37A4-4780-89D6-68AD4AFA2E20}" type="presParOf" srcId="{3F206B88-A300-4BD6-A308-A3540A3C0B20}" destId="{515600C4-11FC-4591-A390-E9F95B4C78D0}" srcOrd="0" destOrd="0" presId="urn:microsoft.com/office/officeart/2009/layout/CirclePictureHierarchy"/>
    <dgm:cxn modelId="{06BAFEF3-73DC-4A0B-88EF-EADEB79D04B8}" type="presParOf" srcId="{515600C4-11FC-4591-A390-E9F95B4C78D0}" destId="{4BB63907-E826-4F32-9410-31019FF646AE}" srcOrd="0" destOrd="0" presId="urn:microsoft.com/office/officeart/2009/layout/CirclePictureHierarchy"/>
    <dgm:cxn modelId="{8C0930DD-E048-48BD-95D3-9F66D6C31B4C}" type="presParOf" srcId="{515600C4-11FC-4591-A390-E9F95B4C78D0}" destId="{BB49D531-C390-4855-B4E8-34B7CEFC004D}" srcOrd="1" destOrd="0" presId="urn:microsoft.com/office/officeart/2009/layout/CirclePictureHierarchy"/>
    <dgm:cxn modelId="{4EF40045-8F23-42E1-8144-92B876FD5B93}" type="presParOf" srcId="{3F206B88-A300-4BD6-A308-A3540A3C0B20}" destId="{377AAF09-E721-4FD9-8C0A-92D4B0E5BFCD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DD65778-3E3A-460E-A5E9-2E0D80E876CC}" type="doc">
      <dgm:prSet loTypeId="urn:diagrams.loki3.com/BracketList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D502D116-30B7-4D88-A335-39A6F3F1A859}">
      <dgm:prSet custT="1"/>
      <dgm:spPr/>
      <dgm:t>
        <a:bodyPr/>
        <a:lstStyle/>
        <a:p>
          <a:pPr rtl="0"/>
          <a:r>
            <a:rPr lang="en-US" sz="2000" dirty="0"/>
            <a:t>Fitur</a:t>
          </a:r>
          <a:endParaRPr lang="en-US" sz="3300" dirty="0"/>
        </a:p>
      </dgm:t>
    </dgm:pt>
    <dgm:pt modelId="{2DE3808E-EBAC-4B0F-ACD5-7B9520D16A69}" type="parTrans" cxnId="{DD64DB72-A6C3-466C-A102-087F38DC34F1}">
      <dgm:prSet/>
      <dgm:spPr/>
      <dgm:t>
        <a:bodyPr/>
        <a:lstStyle/>
        <a:p>
          <a:endParaRPr lang="en-US"/>
        </a:p>
      </dgm:t>
    </dgm:pt>
    <dgm:pt modelId="{29D8BEB3-DDFF-4C76-9D4C-A24BC85FC2E8}" type="sibTrans" cxnId="{DD64DB72-A6C3-466C-A102-087F38DC34F1}">
      <dgm:prSet/>
      <dgm:spPr/>
      <dgm:t>
        <a:bodyPr/>
        <a:lstStyle/>
        <a:p>
          <a:endParaRPr lang="en-US"/>
        </a:p>
      </dgm:t>
    </dgm:pt>
    <dgm:pt modelId="{23D4E548-6B9F-4FA1-884F-94A38398EF5B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Kontrol Akses</a:t>
          </a:r>
        </a:p>
      </dgm:t>
    </dgm:pt>
    <dgm:pt modelId="{2B2E337B-0546-4FFA-B61A-CED84FBB096B}" type="parTrans" cxnId="{6CFAF1A8-4CE4-49A3-B373-A03F5EE94C63}">
      <dgm:prSet/>
      <dgm:spPr/>
      <dgm:t>
        <a:bodyPr/>
        <a:lstStyle/>
        <a:p>
          <a:endParaRPr lang="en-US"/>
        </a:p>
      </dgm:t>
    </dgm:pt>
    <dgm:pt modelId="{FBFB6485-31F3-425D-B543-0D24FB718170}" type="sibTrans" cxnId="{6CFAF1A8-4CE4-49A3-B373-A03F5EE94C63}">
      <dgm:prSet/>
      <dgm:spPr/>
      <dgm:t>
        <a:bodyPr/>
        <a:lstStyle/>
        <a:p>
          <a:endParaRPr lang="en-US"/>
        </a:p>
      </dgm:t>
    </dgm:pt>
    <dgm:pt modelId="{CBBE25BB-2A6F-4B43-9E8D-64B244BABB24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CGI (Common Gateway Interface)</a:t>
          </a:r>
        </a:p>
      </dgm:t>
    </dgm:pt>
    <dgm:pt modelId="{48F27332-B958-4EBC-BAC9-E9A88F3858E6}" type="parTrans" cxnId="{5DEB096E-E2EB-4CBA-A169-80E9EE2654B8}">
      <dgm:prSet/>
      <dgm:spPr/>
      <dgm:t>
        <a:bodyPr/>
        <a:lstStyle/>
        <a:p>
          <a:endParaRPr lang="en-US"/>
        </a:p>
      </dgm:t>
    </dgm:pt>
    <dgm:pt modelId="{9C73698B-E787-4DDF-A563-FADAC0E729A3}" type="sibTrans" cxnId="{5DEB096E-E2EB-4CBA-A169-80E9EE2654B8}">
      <dgm:prSet/>
      <dgm:spPr/>
      <dgm:t>
        <a:bodyPr/>
        <a:lstStyle/>
        <a:p>
          <a:endParaRPr lang="en-US"/>
        </a:p>
      </dgm:t>
    </dgm:pt>
    <dgm:pt modelId="{DFFDD88E-51AD-46D1-8CF4-8181CD4921D2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PHP (Personal Home Page/PHP Hypertext Processor)</a:t>
          </a:r>
        </a:p>
      </dgm:t>
    </dgm:pt>
    <dgm:pt modelId="{6D5F9EE5-CCE4-4259-9ABC-4414D0C32085}" type="parTrans" cxnId="{229A3831-3817-420B-8400-A5E0D4D4AFF7}">
      <dgm:prSet/>
      <dgm:spPr/>
      <dgm:t>
        <a:bodyPr/>
        <a:lstStyle/>
        <a:p>
          <a:endParaRPr lang="en-US"/>
        </a:p>
      </dgm:t>
    </dgm:pt>
    <dgm:pt modelId="{E46E52FD-AD39-40BC-BF2F-DE7DA1CD7FB5}" type="sibTrans" cxnId="{229A3831-3817-420B-8400-A5E0D4D4AFF7}">
      <dgm:prSet/>
      <dgm:spPr/>
      <dgm:t>
        <a:bodyPr/>
        <a:lstStyle/>
        <a:p>
          <a:endParaRPr lang="en-US"/>
        </a:p>
      </dgm:t>
    </dgm:pt>
    <dgm:pt modelId="{5648E2A1-74CE-4ACA-8CFD-EBB2E9253E77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SSI (Server Side Includes)</a:t>
          </a:r>
        </a:p>
      </dgm:t>
    </dgm:pt>
    <dgm:pt modelId="{D5A81517-69D4-469D-8704-B40DE7AFF570}" type="parTrans" cxnId="{912E77E2-B6E8-46BF-8E26-2E501CE41E52}">
      <dgm:prSet/>
      <dgm:spPr/>
      <dgm:t>
        <a:bodyPr/>
        <a:lstStyle/>
        <a:p>
          <a:endParaRPr lang="en-US"/>
        </a:p>
      </dgm:t>
    </dgm:pt>
    <dgm:pt modelId="{3CB71A80-911F-4AB0-BDC7-5F9660F51014}" type="sibTrans" cxnId="{912E77E2-B6E8-46BF-8E26-2E501CE41E52}">
      <dgm:prSet/>
      <dgm:spPr/>
      <dgm:t>
        <a:bodyPr/>
        <a:lstStyle/>
        <a:p>
          <a:endParaRPr lang="en-US"/>
        </a:p>
      </dgm:t>
    </dgm:pt>
    <dgm:pt modelId="{E0B4A58E-E888-4029-8334-D9D01DE81115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Freeware</a:t>
          </a:r>
        </a:p>
      </dgm:t>
    </dgm:pt>
    <dgm:pt modelId="{9EA8D44F-E7EB-42C1-959A-50581C36C77E}" type="parTrans" cxnId="{1BF1ECA0-0853-4BB0-84F5-1A28330D273E}">
      <dgm:prSet/>
      <dgm:spPr/>
      <dgm:t>
        <a:bodyPr/>
        <a:lstStyle/>
        <a:p>
          <a:endParaRPr lang="en-US"/>
        </a:p>
      </dgm:t>
    </dgm:pt>
    <dgm:pt modelId="{1A672F36-4885-4E46-9E24-C2C50D0CF241}" type="sibTrans" cxnId="{1BF1ECA0-0853-4BB0-84F5-1A28330D273E}">
      <dgm:prSet/>
      <dgm:spPr/>
      <dgm:t>
        <a:bodyPr/>
        <a:lstStyle/>
        <a:p>
          <a:endParaRPr lang="en-US"/>
        </a:p>
      </dgm:t>
    </dgm:pt>
    <dgm:pt modelId="{D5A245EE-7A3D-41AE-9B10-7C8828A3DCB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Instalasinya mudah</a:t>
          </a:r>
        </a:p>
      </dgm:t>
    </dgm:pt>
    <dgm:pt modelId="{50973A03-C84D-45C6-952F-156A15B6FD25}" type="parTrans" cxnId="{91F63A4E-C8DE-4B08-A9B4-33AABFA95708}">
      <dgm:prSet/>
      <dgm:spPr/>
      <dgm:t>
        <a:bodyPr/>
        <a:lstStyle/>
        <a:p>
          <a:endParaRPr lang="en-US"/>
        </a:p>
      </dgm:t>
    </dgm:pt>
    <dgm:pt modelId="{E3380B3C-2D83-409C-9DD0-BABBAC334EA5}" type="sibTrans" cxnId="{91F63A4E-C8DE-4B08-A9B4-33AABFA95708}">
      <dgm:prSet/>
      <dgm:spPr/>
      <dgm:t>
        <a:bodyPr/>
        <a:lstStyle/>
        <a:p>
          <a:endParaRPr lang="en-US"/>
        </a:p>
      </dgm:t>
    </dgm:pt>
    <dgm:pt modelId="{8A367EC5-0461-478A-A6DA-8589712D080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Konfigurasi mudah</a:t>
          </a:r>
        </a:p>
      </dgm:t>
    </dgm:pt>
    <dgm:pt modelId="{B2589E80-28AB-4E92-A9BF-0DA9B2ADD023}" type="parTrans" cxnId="{0F3D72E6-1481-47AC-93C8-D0C3E7CEAB3B}">
      <dgm:prSet/>
      <dgm:spPr/>
      <dgm:t>
        <a:bodyPr/>
        <a:lstStyle/>
        <a:p>
          <a:endParaRPr lang="en-US"/>
        </a:p>
      </dgm:t>
    </dgm:pt>
    <dgm:pt modelId="{1E57A8F3-B039-494A-B4A6-4B1E1EBB3373}" type="sibTrans" cxnId="{0F3D72E6-1481-47AC-93C8-D0C3E7CEAB3B}">
      <dgm:prSet/>
      <dgm:spPr/>
      <dgm:t>
        <a:bodyPr/>
        <a:lstStyle/>
        <a:p>
          <a:endParaRPr lang="en-US"/>
        </a:p>
      </dgm:t>
    </dgm:pt>
    <dgm:pt modelId="{C908E372-EB5F-4F40-BB08-20F409BDB84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Multiplatform</a:t>
          </a:r>
        </a:p>
      </dgm:t>
    </dgm:pt>
    <dgm:pt modelId="{A73FCDCC-91B4-4159-8062-650CAE6CF02E}" type="parTrans" cxnId="{8E53B611-CB93-48C1-9E90-DF6882D51CC3}">
      <dgm:prSet/>
      <dgm:spPr/>
      <dgm:t>
        <a:bodyPr/>
        <a:lstStyle/>
        <a:p>
          <a:endParaRPr lang="en-US"/>
        </a:p>
      </dgm:t>
    </dgm:pt>
    <dgm:pt modelId="{9E0BC285-7F0E-42F3-90B2-690A3277B441}" type="sibTrans" cxnId="{8E53B611-CB93-48C1-9E90-DF6882D51CC3}">
      <dgm:prSet/>
      <dgm:spPr/>
      <dgm:t>
        <a:bodyPr/>
        <a:lstStyle/>
        <a:p>
          <a:endParaRPr lang="en-US"/>
        </a:p>
      </dgm:t>
    </dgm:pt>
    <dgm:pt modelId="{3001B5D4-B169-49FA-8022-1CD7D388705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Mempunyai dukungan teknis (forum dan komunitas)</a:t>
          </a:r>
        </a:p>
      </dgm:t>
    </dgm:pt>
    <dgm:pt modelId="{3AD86BB7-29A5-44EE-9391-FBD756F1C8A9}" type="parTrans" cxnId="{DBFAF07B-B7C9-4A2C-B3F7-278CE4FE6F07}">
      <dgm:prSet/>
      <dgm:spPr/>
      <dgm:t>
        <a:bodyPr/>
        <a:lstStyle/>
        <a:p>
          <a:endParaRPr lang="en-US"/>
        </a:p>
      </dgm:t>
    </dgm:pt>
    <dgm:pt modelId="{39882E40-8E65-40DB-A5DA-E45032C4FEDB}" type="sibTrans" cxnId="{DBFAF07B-B7C9-4A2C-B3F7-278CE4FE6F07}">
      <dgm:prSet/>
      <dgm:spPr/>
      <dgm:t>
        <a:bodyPr/>
        <a:lstStyle/>
        <a:p>
          <a:endParaRPr lang="en-US"/>
        </a:p>
      </dgm:t>
    </dgm:pt>
    <dgm:pt modelId="{431BCF24-F4F3-4266-90D9-E450E9EAF1D4}">
      <dgm:prSet/>
      <dgm:spPr/>
      <dgm:t>
        <a:bodyPr/>
        <a:lstStyle/>
        <a:p>
          <a:pPr rtl="0"/>
          <a:r>
            <a:rPr lang="en-US" dirty="0"/>
            <a:t>Kelebihan</a:t>
          </a:r>
        </a:p>
      </dgm:t>
    </dgm:pt>
    <dgm:pt modelId="{22048394-A550-4512-9115-AC3371660E53}" type="parTrans" cxnId="{433AA8BE-53FC-41C6-AAFB-2928B0889F2A}">
      <dgm:prSet/>
      <dgm:spPr/>
      <dgm:t>
        <a:bodyPr/>
        <a:lstStyle/>
        <a:p>
          <a:endParaRPr lang="en-US"/>
        </a:p>
      </dgm:t>
    </dgm:pt>
    <dgm:pt modelId="{08B36D7E-37FD-42AA-A310-EBB3180F2DF8}" type="sibTrans" cxnId="{433AA8BE-53FC-41C6-AAFB-2928B0889F2A}">
      <dgm:prSet/>
      <dgm:spPr/>
      <dgm:t>
        <a:bodyPr/>
        <a:lstStyle/>
        <a:p>
          <a:endParaRPr lang="en-US"/>
        </a:p>
      </dgm:t>
    </dgm:pt>
    <dgm:pt modelId="{36D5BCF7-811F-472E-A5C8-EE959E4F976B}" type="pres">
      <dgm:prSet presAssocID="{8DD65778-3E3A-460E-A5E9-2E0D80E876CC}" presName="Name0" presStyleCnt="0">
        <dgm:presLayoutVars>
          <dgm:dir/>
          <dgm:animLvl val="lvl"/>
          <dgm:resizeHandles val="exact"/>
        </dgm:presLayoutVars>
      </dgm:prSet>
      <dgm:spPr/>
    </dgm:pt>
    <dgm:pt modelId="{CEB67489-A816-4D8C-B8BD-D9C685B5DF4E}" type="pres">
      <dgm:prSet presAssocID="{D502D116-30B7-4D88-A335-39A6F3F1A859}" presName="linNode" presStyleCnt="0"/>
      <dgm:spPr/>
    </dgm:pt>
    <dgm:pt modelId="{E7D3FD58-D9D9-43B2-BFF6-D228A0279E21}" type="pres">
      <dgm:prSet presAssocID="{D502D116-30B7-4D88-A335-39A6F3F1A859}" presName="parTx" presStyleLbl="revTx" presStyleIdx="0" presStyleCnt="2">
        <dgm:presLayoutVars>
          <dgm:chMax val="1"/>
          <dgm:bulletEnabled val="1"/>
        </dgm:presLayoutVars>
      </dgm:prSet>
      <dgm:spPr/>
    </dgm:pt>
    <dgm:pt modelId="{A24163D3-923C-41EA-A798-9C0C427A06C5}" type="pres">
      <dgm:prSet presAssocID="{D502D116-30B7-4D88-A335-39A6F3F1A859}" presName="bracket" presStyleLbl="parChTrans1D1" presStyleIdx="0" presStyleCnt="2"/>
      <dgm:spPr/>
    </dgm:pt>
    <dgm:pt modelId="{365AA0F7-472B-4891-8870-092417E45258}" type="pres">
      <dgm:prSet presAssocID="{D502D116-30B7-4D88-A335-39A6F3F1A859}" presName="spH" presStyleCnt="0"/>
      <dgm:spPr/>
    </dgm:pt>
    <dgm:pt modelId="{99A98A63-97F2-4872-838E-4C339862540C}" type="pres">
      <dgm:prSet presAssocID="{D502D116-30B7-4D88-A335-39A6F3F1A859}" presName="desTx" presStyleLbl="node1" presStyleIdx="0" presStyleCnt="2">
        <dgm:presLayoutVars>
          <dgm:bulletEnabled val="1"/>
        </dgm:presLayoutVars>
      </dgm:prSet>
      <dgm:spPr/>
    </dgm:pt>
    <dgm:pt modelId="{37C9FEE8-FA6D-4FA0-9F16-3CC97C835BA3}" type="pres">
      <dgm:prSet presAssocID="{29D8BEB3-DDFF-4C76-9D4C-A24BC85FC2E8}" presName="spV" presStyleCnt="0"/>
      <dgm:spPr/>
    </dgm:pt>
    <dgm:pt modelId="{A1B4E85F-3DCF-41A6-A0AD-A769662ED129}" type="pres">
      <dgm:prSet presAssocID="{431BCF24-F4F3-4266-90D9-E450E9EAF1D4}" presName="linNode" presStyleCnt="0"/>
      <dgm:spPr/>
    </dgm:pt>
    <dgm:pt modelId="{6088677D-0F8E-468F-B7CC-40BEB00A8A81}" type="pres">
      <dgm:prSet presAssocID="{431BCF24-F4F3-4266-90D9-E450E9EAF1D4}" presName="parTx" presStyleLbl="revTx" presStyleIdx="1" presStyleCnt="2">
        <dgm:presLayoutVars>
          <dgm:chMax val="1"/>
          <dgm:bulletEnabled val="1"/>
        </dgm:presLayoutVars>
      </dgm:prSet>
      <dgm:spPr/>
    </dgm:pt>
    <dgm:pt modelId="{72EF67B1-0DD2-455B-BA9B-44958D2AA69E}" type="pres">
      <dgm:prSet presAssocID="{431BCF24-F4F3-4266-90D9-E450E9EAF1D4}" presName="bracket" presStyleLbl="parChTrans1D1" presStyleIdx="1" presStyleCnt="2"/>
      <dgm:spPr/>
    </dgm:pt>
    <dgm:pt modelId="{7A94B4CD-26C0-4040-9B1C-EBB8F0E86655}" type="pres">
      <dgm:prSet presAssocID="{431BCF24-F4F3-4266-90D9-E450E9EAF1D4}" presName="spH" presStyleCnt="0"/>
      <dgm:spPr/>
    </dgm:pt>
    <dgm:pt modelId="{45DE35A6-322C-4546-94F0-7D941DB07469}" type="pres">
      <dgm:prSet presAssocID="{431BCF24-F4F3-4266-90D9-E450E9EAF1D4}" presName="desTx" presStyleLbl="node1" presStyleIdx="1" presStyleCnt="2">
        <dgm:presLayoutVars>
          <dgm:bulletEnabled val="1"/>
        </dgm:presLayoutVars>
      </dgm:prSet>
      <dgm:spPr/>
    </dgm:pt>
  </dgm:ptLst>
  <dgm:cxnLst>
    <dgm:cxn modelId="{F35C6808-DB49-4AF6-8B52-C1EB338A0C82}" type="presOf" srcId="{D5A245EE-7A3D-41AE-9B10-7C8828A3DCBB}" destId="{45DE35A6-322C-4546-94F0-7D941DB07469}" srcOrd="0" destOrd="1" presId="urn:diagrams.loki3.com/BracketList"/>
    <dgm:cxn modelId="{8E53B611-CB93-48C1-9E90-DF6882D51CC3}" srcId="{431BCF24-F4F3-4266-90D9-E450E9EAF1D4}" destId="{C908E372-EB5F-4F40-BB08-20F409BDB84C}" srcOrd="3" destOrd="0" parTransId="{A73FCDCC-91B4-4159-8062-650CAE6CF02E}" sibTransId="{9E0BC285-7F0E-42F3-90B2-690A3277B441}"/>
    <dgm:cxn modelId="{8EA55C1A-ACE1-4DEB-8581-A11CDF7F85E2}" type="presOf" srcId="{CBBE25BB-2A6F-4B43-9E8D-64B244BABB24}" destId="{99A98A63-97F2-4872-838E-4C339862540C}" srcOrd="0" destOrd="1" presId="urn:diagrams.loki3.com/BracketList"/>
    <dgm:cxn modelId="{229A3831-3817-420B-8400-A5E0D4D4AFF7}" srcId="{D502D116-30B7-4D88-A335-39A6F3F1A859}" destId="{DFFDD88E-51AD-46D1-8CF4-8181CD4921D2}" srcOrd="2" destOrd="0" parTransId="{6D5F9EE5-CCE4-4259-9ABC-4414D0C32085}" sibTransId="{E46E52FD-AD39-40BC-BF2F-DE7DA1CD7FB5}"/>
    <dgm:cxn modelId="{2ED5C466-26EF-47B8-964C-42CE96312683}" type="presOf" srcId="{5648E2A1-74CE-4ACA-8CFD-EBB2E9253E77}" destId="{99A98A63-97F2-4872-838E-4C339862540C}" srcOrd="0" destOrd="3" presId="urn:diagrams.loki3.com/BracketList"/>
    <dgm:cxn modelId="{CADBE86D-66B8-4592-B993-1416AB813239}" type="presOf" srcId="{431BCF24-F4F3-4266-90D9-E450E9EAF1D4}" destId="{6088677D-0F8E-468F-B7CC-40BEB00A8A81}" srcOrd="0" destOrd="0" presId="urn:diagrams.loki3.com/BracketList"/>
    <dgm:cxn modelId="{5DEB096E-E2EB-4CBA-A169-80E9EE2654B8}" srcId="{D502D116-30B7-4D88-A335-39A6F3F1A859}" destId="{CBBE25BB-2A6F-4B43-9E8D-64B244BABB24}" srcOrd="1" destOrd="0" parTransId="{48F27332-B958-4EBC-BAC9-E9A88F3858E6}" sibTransId="{9C73698B-E787-4DDF-A563-FADAC0E729A3}"/>
    <dgm:cxn modelId="{91F63A4E-C8DE-4B08-A9B4-33AABFA95708}" srcId="{431BCF24-F4F3-4266-90D9-E450E9EAF1D4}" destId="{D5A245EE-7A3D-41AE-9B10-7C8828A3DCBB}" srcOrd="1" destOrd="0" parTransId="{50973A03-C84D-45C6-952F-156A15B6FD25}" sibTransId="{E3380B3C-2D83-409C-9DD0-BABBAC334EA5}"/>
    <dgm:cxn modelId="{DD64DB72-A6C3-466C-A102-087F38DC34F1}" srcId="{8DD65778-3E3A-460E-A5E9-2E0D80E876CC}" destId="{D502D116-30B7-4D88-A335-39A6F3F1A859}" srcOrd="0" destOrd="0" parTransId="{2DE3808E-EBAC-4B0F-ACD5-7B9520D16A69}" sibTransId="{29D8BEB3-DDFF-4C76-9D4C-A24BC85FC2E8}"/>
    <dgm:cxn modelId="{96A8DE76-53BC-45E4-A222-B360DC55D55A}" type="presOf" srcId="{23D4E548-6B9F-4FA1-884F-94A38398EF5B}" destId="{99A98A63-97F2-4872-838E-4C339862540C}" srcOrd="0" destOrd="0" presId="urn:diagrams.loki3.com/BracketList"/>
    <dgm:cxn modelId="{707A0858-3BE1-43D9-9145-C675DE82693D}" type="presOf" srcId="{C908E372-EB5F-4F40-BB08-20F409BDB84C}" destId="{45DE35A6-322C-4546-94F0-7D941DB07469}" srcOrd="0" destOrd="3" presId="urn:diagrams.loki3.com/BracketList"/>
    <dgm:cxn modelId="{DBFAF07B-B7C9-4A2C-B3F7-278CE4FE6F07}" srcId="{431BCF24-F4F3-4266-90D9-E450E9EAF1D4}" destId="{3001B5D4-B169-49FA-8022-1CD7D3887058}" srcOrd="4" destOrd="0" parTransId="{3AD86BB7-29A5-44EE-9391-FBD756F1C8A9}" sibTransId="{39882E40-8E65-40DB-A5DA-E45032C4FEDB}"/>
    <dgm:cxn modelId="{7D6D737F-2341-4F17-9DD8-9FD7B246DA52}" type="presOf" srcId="{DFFDD88E-51AD-46D1-8CF4-8181CD4921D2}" destId="{99A98A63-97F2-4872-838E-4C339862540C}" srcOrd="0" destOrd="2" presId="urn:diagrams.loki3.com/BracketList"/>
    <dgm:cxn modelId="{2D0B7580-1C69-43A0-86A6-B1E92FD07B22}" type="presOf" srcId="{3001B5D4-B169-49FA-8022-1CD7D3887058}" destId="{45DE35A6-322C-4546-94F0-7D941DB07469}" srcOrd="0" destOrd="4" presId="urn:diagrams.loki3.com/BracketList"/>
    <dgm:cxn modelId="{BD7A6292-8C49-48F0-BADB-47D6716B2EFF}" type="presOf" srcId="{8A367EC5-0461-478A-A6DA-8589712D0802}" destId="{45DE35A6-322C-4546-94F0-7D941DB07469}" srcOrd="0" destOrd="2" presId="urn:diagrams.loki3.com/BracketList"/>
    <dgm:cxn modelId="{7B069899-5F4F-4621-B746-60786D050B2C}" type="presOf" srcId="{D502D116-30B7-4D88-A335-39A6F3F1A859}" destId="{E7D3FD58-D9D9-43B2-BFF6-D228A0279E21}" srcOrd="0" destOrd="0" presId="urn:diagrams.loki3.com/BracketList"/>
    <dgm:cxn modelId="{1BF1ECA0-0853-4BB0-84F5-1A28330D273E}" srcId="{431BCF24-F4F3-4266-90D9-E450E9EAF1D4}" destId="{E0B4A58E-E888-4029-8334-D9D01DE81115}" srcOrd="0" destOrd="0" parTransId="{9EA8D44F-E7EB-42C1-959A-50581C36C77E}" sibTransId="{1A672F36-4885-4E46-9E24-C2C50D0CF241}"/>
    <dgm:cxn modelId="{6CFAF1A8-4CE4-49A3-B373-A03F5EE94C63}" srcId="{D502D116-30B7-4D88-A335-39A6F3F1A859}" destId="{23D4E548-6B9F-4FA1-884F-94A38398EF5B}" srcOrd="0" destOrd="0" parTransId="{2B2E337B-0546-4FFA-B61A-CED84FBB096B}" sibTransId="{FBFB6485-31F3-425D-B543-0D24FB718170}"/>
    <dgm:cxn modelId="{4472C2B0-6E42-4EEC-88C0-4CCC81923FAC}" type="presOf" srcId="{8DD65778-3E3A-460E-A5E9-2E0D80E876CC}" destId="{36D5BCF7-811F-472E-A5C8-EE959E4F976B}" srcOrd="0" destOrd="0" presId="urn:diagrams.loki3.com/BracketList"/>
    <dgm:cxn modelId="{433AA8BE-53FC-41C6-AAFB-2928B0889F2A}" srcId="{8DD65778-3E3A-460E-A5E9-2E0D80E876CC}" destId="{431BCF24-F4F3-4266-90D9-E450E9EAF1D4}" srcOrd="1" destOrd="0" parTransId="{22048394-A550-4512-9115-AC3371660E53}" sibTransId="{08B36D7E-37FD-42AA-A310-EBB3180F2DF8}"/>
    <dgm:cxn modelId="{9D9142D0-0268-4145-8D8D-CCEF0E213AF4}" type="presOf" srcId="{E0B4A58E-E888-4029-8334-D9D01DE81115}" destId="{45DE35A6-322C-4546-94F0-7D941DB07469}" srcOrd="0" destOrd="0" presId="urn:diagrams.loki3.com/BracketList"/>
    <dgm:cxn modelId="{912E77E2-B6E8-46BF-8E26-2E501CE41E52}" srcId="{D502D116-30B7-4D88-A335-39A6F3F1A859}" destId="{5648E2A1-74CE-4ACA-8CFD-EBB2E9253E77}" srcOrd="3" destOrd="0" parTransId="{D5A81517-69D4-469D-8704-B40DE7AFF570}" sibTransId="{3CB71A80-911F-4AB0-BDC7-5F9660F51014}"/>
    <dgm:cxn modelId="{0F3D72E6-1481-47AC-93C8-D0C3E7CEAB3B}" srcId="{431BCF24-F4F3-4266-90D9-E450E9EAF1D4}" destId="{8A367EC5-0461-478A-A6DA-8589712D0802}" srcOrd="2" destOrd="0" parTransId="{B2589E80-28AB-4E92-A9BF-0DA9B2ADD023}" sibTransId="{1E57A8F3-B039-494A-B4A6-4B1E1EBB3373}"/>
    <dgm:cxn modelId="{4EEBA322-D441-455C-9207-5F2FEA5E48E6}" type="presParOf" srcId="{36D5BCF7-811F-472E-A5C8-EE959E4F976B}" destId="{CEB67489-A816-4D8C-B8BD-D9C685B5DF4E}" srcOrd="0" destOrd="0" presId="urn:diagrams.loki3.com/BracketList"/>
    <dgm:cxn modelId="{55B21B85-2A68-46B4-BE72-F3C2E0F45F2E}" type="presParOf" srcId="{CEB67489-A816-4D8C-B8BD-D9C685B5DF4E}" destId="{E7D3FD58-D9D9-43B2-BFF6-D228A0279E21}" srcOrd="0" destOrd="0" presId="urn:diagrams.loki3.com/BracketList"/>
    <dgm:cxn modelId="{5C51E569-C0B2-42FB-81A7-EC40E7311CBB}" type="presParOf" srcId="{CEB67489-A816-4D8C-B8BD-D9C685B5DF4E}" destId="{A24163D3-923C-41EA-A798-9C0C427A06C5}" srcOrd="1" destOrd="0" presId="urn:diagrams.loki3.com/BracketList"/>
    <dgm:cxn modelId="{BCA1FDB0-0C77-4AEC-AE69-CAF49BA780F6}" type="presParOf" srcId="{CEB67489-A816-4D8C-B8BD-D9C685B5DF4E}" destId="{365AA0F7-472B-4891-8870-092417E45258}" srcOrd="2" destOrd="0" presId="urn:diagrams.loki3.com/BracketList"/>
    <dgm:cxn modelId="{EF3F4D54-3DDD-4ABD-9E81-B2A675A79884}" type="presParOf" srcId="{CEB67489-A816-4D8C-B8BD-D9C685B5DF4E}" destId="{99A98A63-97F2-4872-838E-4C339862540C}" srcOrd="3" destOrd="0" presId="urn:diagrams.loki3.com/BracketList"/>
    <dgm:cxn modelId="{A1CAC0C4-D0F4-4FC1-9217-6F713A323680}" type="presParOf" srcId="{36D5BCF7-811F-472E-A5C8-EE959E4F976B}" destId="{37C9FEE8-FA6D-4FA0-9F16-3CC97C835BA3}" srcOrd="1" destOrd="0" presId="urn:diagrams.loki3.com/BracketList"/>
    <dgm:cxn modelId="{11A16D8E-4F45-4BCB-90E1-76D699CB886F}" type="presParOf" srcId="{36D5BCF7-811F-472E-A5C8-EE959E4F976B}" destId="{A1B4E85F-3DCF-41A6-A0AD-A769662ED129}" srcOrd="2" destOrd="0" presId="urn:diagrams.loki3.com/BracketList"/>
    <dgm:cxn modelId="{62AE4CD6-8948-467F-A9E9-22099F97988D}" type="presParOf" srcId="{A1B4E85F-3DCF-41A6-A0AD-A769662ED129}" destId="{6088677D-0F8E-468F-B7CC-40BEB00A8A81}" srcOrd="0" destOrd="0" presId="urn:diagrams.loki3.com/BracketList"/>
    <dgm:cxn modelId="{3500FABC-F896-4F72-B9C4-10EEE6D6B9D7}" type="presParOf" srcId="{A1B4E85F-3DCF-41A6-A0AD-A769662ED129}" destId="{72EF67B1-0DD2-455B-BA9B-44958D2AA69E}" srcOrd="1" destOrd="0" presId="urn:diagrams.loki3.com/BracketList"/>
    <dgm:cxn modelId="{CE3E4155-4096-4EF6-B6B1-8BA1102C4828}" type="presParOf" srcId="{A1B4E85F-3DCF-41A6-A0AD-A769662ED129}" destId="{7A94B4CD-26C0-4040-9B1C-EBB8F0E86655}" srcOrd="2" destOrd="0" presId="urn:diagrams.loki3.com/BracketList"/>
    <dgm:cxn modelId="{1B7BC204-E335-4F90-B1DC-72823C477D13}" type="presParOf" srcId="{A1B4E85F-3DCF-41A6-A0AD-A769662ED129}" destId="{45DE35A6-322C-4546-94F0-7D941DB07469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2EA4A15-4F25-47F8-89F7-B2F38CEE224E}" type="doc">
      <dgm:prSet loTypeId="urn:microsoft.com/office/officeart/2011/layout/Picture Fram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C54371-10A0-4AF1-9344-ADE885B85A8E}">
      <dgm:prSet/>
      <dgm:spPr/>
      <dgm:t>
        <a:bodyPr/>
        <a:lstStyle/>
        <a:p>
          <a:pPr rtl="0"/>
          <a:r>
            <a:rPr lang="en-US" dirty="0"/>
            <a:t>XAMPP</a:t>
          </a:r>
        </a:p>
      </dgm:t>
    </dgm:pt>
    <dgm:pt modelId="{C8D2B177-1C67-4E29-906B-C6C2829005BA}" type="parTrans" cxnId="{2BC047F7-E82B-4D06-AE81-A2D9411F8135}">
      <dgm:prSet/>
      <dgm:spPr/>
      <dgm:t>
        <a:bodyPr/>
        <a:lstStyle/>
        <a:p>
          <a:endParaRPr lang="en-US"/>
        </a:p>
      </dgm:t>
    </dgm:pt>
    <dgm:pt modelId="{917619B4-0B64-4987-9D01-6196ED9E47DB}" type="sibTrans" cxnId="{2BC047F7-E82B-4D06-AE81-A2D9411F8135}">
      <dgm:prSet/>
      <dgm:spPr/>
      <dgm:t>
        <a:bodyPr/>
        <a:lstStyle/>
        <a:p>
          <a:endParaRPr lang="en-US"/>
        </a:p>
      </dgm:t>
    </dgm:pt>
    <dgm:pt modelId="{42093CB5-50D4-4E18-8CF4-79253CB46024}">
      <dgm:prSet/>
      <dgm:spPr/>
      <dgm:t>
        <a:bodyPr/>
        <a:lstStyle/>
        <a:p>
          <a:pPr rtl="0"/>
          <a:r>
            <a:rPr lang="en-US" dirty="0"/>
            <a:t>LAMP</a:t>
          </a:r>
        </a:p>
      </dgm:t>
    </dgm:pt>
    <dgm:pt modelId="{443E4F42-C2E4-4665-8307-710A49940BD2}" type="parTrans" cxnId="{55BDE40A-0E00-4760-91CD-BD79A0D6B74F}">
      <dgm:prSet/>
      <dgm:spPr/>
      <dgm:t>
        <a:bodyPr/>
        <a:lstStyle/>
        <a:p>
          <a:endParaRPr lang="en-US"/>
        </a:p>
      </dgm:t>
    </dgm:pt>
    <dgm:pt modelId="{8C793037-8385-4B0B-9D36-1F4D9385146B}" type="sibTrans" cxnId="{55BDE40A-0E00-4760-91CD-BD79A0D6B74F}">
      <dgm:prSet/>
      <dgm:spPr/>
      <dgm:t>
        <a:bodyPr/>
        <a:lstStyle/>
        <a:p>
          <a:endParaRPr lang="en-US"/>
        </a:p>
      </dgm:t>
    </dgm:pt>
    <dgm:pt modelId="{215090B0-F2F3-4C2A-A851-3055989CFC4C}" type="pres">
      <dgm:prSet presAssocID="{32EA4A15-4F25-47F8-89F7-B2F38CEE224E}" presName="Name0" presStyleCnt="0">
        <dgm:presLayoutVars>
          <dgm:chMax/>
          <dgm:chPref/>
          <dgm:dir/>
        </dgm:presLayoutVars>
      </dgm:prSet>
      <dgm:spPr/>
    </dgm:pt>
    <dgm:pt modelId="{CD749764-0CCE-40F3-8C35-796325226F84}" type="pres">
      <dgm:prSet presAssocID="{4FC54371-10A0-4AF1-9344-ADE885B85A8E}" presName="composite" presStyleCnt="0"/>
      <dgm:spPr/>
    </dgm:pt>
    <dgm:pt modelId="{625EDC73-E0E3-4366-955F-4404F13FC8A2}" type="pres">
      <dgm:prSet presAssocID="{4FC54371-10A0-4AF1-9344-ADE885B85A8E}" presName="ParentText" presStyleLbl="revTx" presStyleIdx="0" presStyleCnt="2" custLinFactNeighborX="2147" custLinFactNeighborY="-33436">
        <dgm:presLayoutVars>
          <dgm:chMax val="0"/>
          <dgm:chPref val="0"/>
          <dgm:bulletEnabled val="1"/>
        </dgm:presLayoutVars>
      </dgm:prSet>
      <dgm:spPr/>
    </dgm:pt>
    <dgm:pt modelId="{50D4A7AB-8B4A-4527-A255-41980ECD7257}" type="pres">
      <dgm:prSet presAssocID="{4FC54371-10A0-4AF1-9344-ADE885B85A8E}" presName="Accent1" presStyleLbl="parChTrans1D1" presStyleIdx="0" presStyleCnt="2" custScaleX="119770"/>
      <dgm:spPr/>
    </dgm:pt>
    <dgm:pt modelId="{295FEA77-EC84-498B-B6AB-3FFEE7B0E7BA}" type="pres">
      <dgm:prSet presAssocID="{4FC54371-10A0-4AF1-9344-ADE885B85A8E}" presName="Image" presStyleLbl="alignImgPlace1" presStyleIdx="0" presStyleCnt="2" custLinFactNeighborX="-8198" custLinFactNeighborY="902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1C9E9CD0-B829-4948-A01E-8B6319679EAC}" type="pres">
      <dgm:prSet presAssocID="{917619B4-0B64-4987-9D01-6196ED9E47DB}" presName="sibTrans" presStyleCnt="0"/>
      <dgm:spPr/>
    </dgm:pt>
    <dgm:pt modelId="{81A73869-5BB4-4B78-80D4-226771D99186}" type="pres">
      <dgm:prSet presAssocID="{42093CB5-50D4-4E18-8CF4-79253CB46024}" presName="composite" presStyleCnt="0"/>
      <dgm:spPr/>
    </dgm:pt>
    <dgm:pt modelId="{600F96FA-8425-463E-9C69-070F16C9C6FE}" type="pres">
      <dgm:prSet presAssocID="{42093CB5-50D4-4E18-8CF4-79253CB46024}" presName="Parent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BD056EEA-5330-4A6A-8324-D0644FD0F02D}" type="pres">
      <dgm:prSet presAssocID="{42093CB5-50D4-4E18-8CF4-79253CB46024}" presName="Accent1" presStyleLbl="parChTrans1D1" presStyleIdx="1" presStyleCnt="2" custScaleX="115239" custScaleY="97514" custLinFactNeighborX="-13001" custLinFactNeighborY="3476"/>
      <dgm:spPr/>
    </dgm:pt>
    <dgm:pt modelId="{2AE8DA59-3374-40D4-9D48-C88890ACD07F}" type="pres">
      <dgm:prSet presAssocID="{42093CB5-50D4-4E18-8CF4-79253CB46024}" presName="Image" presStyleLbl="alignImgPlace1" presStyleIdx="1" presStyleCnt="2" custScaleX="80626" custScaleY="80626" custLinFactNeighborX="-21773" custLinFactNeighborY="835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55BDE40A-0E00-4760-91CD-BD79A0D6B74F}" srcId="{32EA4A15-4F25-47F8-89F7-B2F38CEE224E}" destId="{42093CB5-50D4-4E18-8CF4-79253CB46024}" srcOrd="1" destOrd="0" parTransId="{443E4F42-C2E4-4665-8307-710A49940BD2}" sibTransId="{8C793037-8385-4B0B-9D36-1F4D9385146B}"/>
    <dgm:cxn modelId="{56210243-2BB2-42F1-B7E8-BE50156D70A2}" type="presOf" srcId="{32EA4A15-4F25-47F8-89F7-B2F38CEE224E}" destId="{215090B0-F2F3-4C2A-A851-3055989CFC4C}" srcOrd="0" destOrd="0" presId="urn:microsoft.com/office/officeart/2011/layout/Picture Frame"/>
    <dgm:cxn modelId="{7D275565-DBE8-4CFE-B080-1298C9777F5A}" type="presOf" srcId="{4FC54371-10A0-4AF1-9344-ADE885B85A8E}" destId="{625EDC73-E0E3-4366-955F-4404F13FC8A2}" srcOrd="0" destOrd="0" presId="urn:microsoft.com/office/officeart/2011/layout/Picture Frame"/>
    <dgm:cxn modelId="{1F9BA06C-530D-4D62-8D27-1B38D21D4C30}" type="presOf" srcId="{42093CB5-50D4-4E18-8CF4-79253CB46024}" destId="{600F96FA-8425-463E-9C69-070F16C9C6FE}" srcOrd="0" destOrd="0" presId="urn:microsoft.com/office/officeart/2011/layout/Picture Frame"/>
    <dgm:cxn modelId="{2BC047F7-E82B-4D06-AE81-A2D9411F8135}" srcId="{32EA4A15-4F25-47F8-89F7-B2F38CEE224E}" destId="{4FC54371-10A0-4AF1-9344-ADE885B85A8E}" srcOrd="0" destOrd="0" parTransId="{C8D2B177-1C67-4E29-906B-C6C2829005BA}" sibTransId="{917619B4-0B64-4987-9D01-6196ED9E47DB}"/>
    <dgm:cxn modelId="{02BDE015-5DFA-4882-A161-8C61D703CADA}" type="presParOf" srcId="{215090B0-F2F3-4C2A-A851-3055989CFC4C}" destId="{CD749764-0CCE-40F3-8C35-796325226F84}" srcOrd="0" destOrd="0" presId="urn:microsoft.com/office/officeart/2011/layout/Picture Frame"/>
    <dgm:cxn modelId="{864C8975-8600-4712-BF54-209A412380DD}" type="presParOf" srcId="{CD749764-0CCE-40F3-8C35-796325226F84}" destId="{625EDC73-E0E3-4366-955F-4404F13FC8A2}" srcOrd="0" destOrd="0" presId="urn:microsoft.com/office/officeart/2011/layout/Picture Frame"/>
    <dgm:cxn modelId="{361D9083-95CF-4FAC-BD05-ADD37CFA235D}" type="presParOf" srcId="{CD749764-0CCE-40F3-8C35-796325226F84}" destId="{50D4A7AB-8B4A-4527-A255-41980ECD7257}" srcOrd="1" destOrd="0" presId="urn:microsoft.com/office/officeart/2011/layout/Picture Frame"/>
    <dgm:cxn modelId="{D942075D-844B-4C72-A97A-F3C875CCBD95}" type="presParOf" srcId="{CD749764-0CCE-40F3-8C35-796325226F84}" destId="{295FEA77-EC84-498B-B6AB-3FFEE7B0E7BA}" srcOrd="2" destOrd="0" presId="urn:microsoft.com/office/officeart/2011/layout/Picture Frame"/>
    <dgm:cxn modelId="{6474F672-FF71-4307-9E43-89E1126E0FEB}" type="presParOf" srcId="{215090B0-F2F3-4C2A-A851-3055989CFC4C}" destId="{1C9E9CD0-B829-4948-A01E-8B6319679EAC}" srcOrd="1" destOrd="0" presId="urn:microsoft.com/office/officeart/2011/layout/Picture Frame"/>
    <dgm:cxn modelId="{4BBFA62E-9B8A-4FC2-959A-DDE5A6463C73}" type="presParOf" srcId="{215090B0-F2F3-4C2A-A851-3055989CFC4C}" destId="{81A73869-5BB4-4B78-80D4-226771D99186}" srcOrd="2" destOrd="0" presId="urn:microsoft.com/office/officeart/2011/layout/Picture Frame"/>
    <dgm:cxn modelId="{E7153BE6-2CEA-4A76-9E7D-50FA47D5C75F}" type="presParOf" srcId="{81A73869-5BB4-4B78-80D4-226771D99186}" destId="{600F96FA-8425-463E-9C69-070F16C9C6FE}" srcOrd="0" destOrd="0" presId="urn:microsoft.com/office/officeart/2011/layout/Picture Frame"/>
    <dgm:cxn modelId="{98BF8F02-EEEB-4D87-837F-00348DEFE517}" type="presParOf" srcId="{81A73869-5BB4-4B78-80D4-226771D99186}" destId="{BD056EEA-5330-4A6A-8324-D0644FD0F02D}" srcOrd="1" destOrd="0" presId="urn:microsoft.com/office/officeart/2011/layout/Picture Frame"/>
    <dgm:cxn modelId="{EEFA946B-7F7A-44B5-A949-E7BC98101928}" type="presParOf" srcId="{81A73869-5BB4-4B78-80D4-226771D99186}" destId="{2AE8DA59-3374-40D4-9D48-C88890ACD07F}" srcOrd="2" destOrd="0" presId="urn:microsoft.com/office/officeart/2011/layout/Picture Fram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AE1AB19-7C6B-476B-8DAA-941D1C05452C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29ABCE-95CA-4488-AAEE-D4329B5B8FAF}">
      <dgm:prSet/>
      <dgm:spPr/>
      <dgm:t>
        <a:bodyPr/>
        <a:lstStyle/>
        <a:p>
          <a:pPr rtl="0"/>
          <a:r>
            <a:rPr lang="en-US" dirty="0"/>
            <a:t>Mozilla Firefox</a:t>
          </a:r>
        </a:p>
      </dgm:t>
    </dgm:pt>
    <dgm:pt modelId="{DFA27299-EC8A-4AF2-87A4-B2EC79D1B09C}" type="parTrans" cxnId="{70B4410C-85C2-4D1E-9E4C-C5C1655659F1}">
      <dgm:prSet/>
      <dgm:spPr/>
      <dgm:t>
        <a:bodyPr/>
        <a:lstStyle/>
        <a:p>
          <a:endParaRPr lang="en-US"/>
        </a:p>
      </dgm:t>
    </dgm:pt>
    <dgm:pt modelId="{1D413593-9C77-4BA0-8AA1-515E6FE42476}" type="sibTrans" cxnId="{70B4410C-85C2-4D1E-9E4C-C5C1655659F1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B948648-A6CA-4DAD-9273-FFB107B6D8CC}">
      <dgm:prSet/>
      <dgm:spPr/>
      <dgm:t>
        <a:bodyPr/>
        <a:lstStyle/>
        <a:p>
          <a:pPr rtl="0"/>
          <a:r>
            <a:rPr lang="en-US" dirty="0"/>
            <a:t>Opera</a:t>
          </a:r>
        </a:p>
      </dgm:t>
    </dgm:pt>
    <dgm:pt modelId="{2E5708F6-32CB-40C6-B01F-2ADE68252AC8}" type="parTrans" cxnId="{45160A0C-70E0-4271-825C-DA8002A3E47C}">
      <dgm:prSet/>
      <dgm:spPr/>
      <dgm:t>
        <a:bodyPr/>
        <a:lstStyle/>
        <a:p>
          <a:endParaRPr lang="en-US"/>
        </a:p>
      </dgm:t>
    </dgm:pt>
    <dgm:pt modelId="{0E3915C7-7017-446D-B4FF-C1139CF81AFC}" type="sibTrans" cxnId="{45160A0C-70E0-4271-825C-DA8002A3E47C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4AC660D-33E3-46CD-AD6F-5E9892F9B534}">
      <dgm:prSet/>
      <dgm:spPr/>
      <dgm:t>
        <a:bodyPr/>
        <a:lstStyle/>
        <a:p>
          <a:pPr rtl="0"/>
          <a:r>
            <a:rPr lang="en-US" dirty="0"/>
            <a:t>Safari</a:t>
          </a:r>
        </a:p>
      </dgm:t>
    </dgm:pt>
    <dgm:pt modelId="{414894D9-F6F9-4F52-9481-960A227ACF43}" type="parTrans" cxnId="{57E791F4-99BC-4DD7-98B4-F0BB5CFAC3CB}">
      <dgm:prSet/>
      <dgm:spPr/>
      <dgm:t>
        <a:bodyPr/>
        <a:lstStyle/>
        <a:p>
          <a:endParaRPr lang="en-US"/>
        </a:p>
      </dgm:t>
    </dgm:pt>
    <dgm:pt modelId="{754B9730-3EC4-4E41-BCC7-F012BAABAAAA}" type="sibTrans" cxnId="{57E791F4-99BC-4DD7-98B4-F0BB5CFAC3CB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4657BE7-39E7-4D64-9B77-B1E4B256EEB8}">
      <dgm:prSet/>
      <dgm:spPr/>
      <dgm:t>
        <a:bodyPr/>
        <a:lstStyle/>
        <a:p>
          <a:pPr rtl="0"/>
          <a:r>
            <a:rPr lang="en-US" dirty="0"/>
            <a:t>Microsoft Edge</a:t>
          </a:r>
        </a:p>
      </dgm:t>
    </dgm:pt>
    <dgm:pt modelId="{D8E55983-9C0A-479D-A092-F8C916500323}" type="parTrans" cxnId="{2D7752C7-93E6-4F9C-9D63-38BE4469EE42}">
      <dgm:prSet/>
      <dgm:spPr/>
      <dgm:t>
        <a:bodyPr/>
        <a:lstStyle/>
        <a:p>
          <a:endParaRPr lang="en-US"/>
        </a:p>
      </dgm:t>
    </dgm:pt>
    <dgm:pt modelId="{F5F15DA7-5E3B-4CD9-B740-0621740527D1}" type="sibTrans" cxnId="{2D7752C7-93E6-4F9C-9D63-38BE4469EE42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2B73904-202B-4551-BF06-A061671404C7}">
      <dgm:prSet/>
      <dgm:spPr/>
      <dgm:t>
        <a:bodyPr/>
        <a:lstStyle/>
        <a:p>
          <a:pPr rtl="0"/>
          <a:r>
            <a:rPr lang="en-US"/>
            <a:t>Google Chrome</a:t>
          </a:r>
        </a:p>
      </dgm:t>
    </dgm:pt>
    <dgm:pt modelId="{68DD4D15-96B3-4075-B7AC-734712363EE9}" type="parTrans" cxnId="{11EA4BC2-3F2B-45C0-A8B8-AA3799420D71}">
      <dgm:prSet/>
      <dgm:spPr/>
      <dgm:t>
        <a:bodyPr/>
        <a:lstStyle/>
        <a:p>
          <a:endParaRPr lang="en-US"/>
        </a:p>
      </dgm:t>
    </dgm:pt>
    <dgm:pt modelId="{0B3CC156-1610-490B-B817-916A7B2A191D}" type="sibTrans" cxnId="{11EA4BC2-3F2B-45C0-A8B8-AA3799420D71}">
      <dgm:prSet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B84F87A-A809-44DE-9B45-31E88BADF7E1}" type="pres">
      <dgm:prSet presAssocID="{6AE1AB19-7C6B-476B-8DAA-941D1C05452C}" presName="Name0" presStyleCnt="0">
        <dgm:presLayoutVars>
          <dgm:chMax val="21"/>
          <dgm:chPref val="21"/>
        </dgm:presLayoutVars>
      </dgm:prSet>
      <dgm:spPr/>
    </dgm:pt>
    <dgm:pt modelId="{6913AC4B-168C-4B42-B54C-F6B32C111336}" type="pres">
      <dgm:prSet presAssocID="{4B29ABCE-95CA-4488-AAEE-D4329B5B8FAF}" presName="text1" presStyleCnt="0"/>
      <dgm:spPr/>
    </dgm:pt>
    <dgm:pt modelId="{70C3E266-5D99-441C-8D10-D89D3D973F92}" type="pres">
      <dgm:prSet presAssocID="{4B29ABCE-95CA-4488-AAEE-D4329B5B8FAF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75608EED-B52D-400F-8276-59F91AF68E5B}" type="pres">
      <dgm:prSet presAssocID="{4B29ABCE-95CA-4488-AAEE-D4329B5B8FAF}" presName="textaccent1" presStyleCnt="0"/>
      <dgm:spPr/>
    </dgm:pt>
    <dgm:pt modelId="{AE896138-F4C1-42BC-98F9-2C8E2C59B82F}" type="pres">
      <dgm:prSet presAssocID="{4B29ABCE-95CA-4488-AAEE-D4329B5B8FAF}" presName="accentRepeatNode" presStyleLbl="solidAlignAcc1" presStyleIdx="0" presStyleCnt="10"/>
      <dgm:spPr/>
    </dgm:pt>
    <dgm:pt modelId="{AD63CF93-9C6C-4153-85F7-1EBB926DEF9C}" type="pres">
      <dgm:prSet presAssocID="{1D413593-9C77-4BA0-8AA1-515E6FE42476}" presName="image1" presStyleCnt="0"/>
      <dgm:spPr/>
    </dgm:pt>
    <dgm:pt modelId="{0AA10F18-2349-4CE5-8B87-18F7C7C7DC04}" type="pres">
      <dgm:prSet presAssocID="{1D413593-9C77-4BA0-8AA1-515E6FE42476}" presName="imageRepeatNode" presStyleLbl="alignAcc1" presStyleIdx="0" presStyleCnt="5"/>
      <dgm:spPr/>
    </dgm:pt>
    <dgm:pt modelId="{903BB38B-7BDE-4D33-ABDB-AECC725EB239}" type="pres">
      <dgm:prSet presAssocID="{1D413593-9C77-4BA0-8AA1-515E6FE42476}" presName="imageaccent1" presStyleCnt="0"/>
      <dgm:spPr/>
    </dgm:pt>
    <dgm:pt modelId="{8C214C99-23B0-40D5-9858-7AD7F669EE22}" type="pres">
      <dgm:prSet presAssocID="{1D413593-9C77-4BA0-8AA1-515E6FE42476}" presName="accentRepeatNode" presStyleLbl="solidAlignAcc1" presStyleIdx="1" presStyleCnt="10"/>
      <dgm:spPr/>
    </dgm:pt>
    <dgm:pt modelId="{9C553846-5201-4A98-9120-CA27F898D06B}" type="pres">
      <dgm:prSet presAssocID="{52B73904-202B-4551-BF06-A061671404C7}" presName="text2" presStyleCnt="0"/>
      <dgm:spPr/>
    </dgm:pt>
    <dgm:pt modelId="{97E699BA-7212-4BC2-8566-D09013B76343}" type="pres">
      <dgm:prSet presAssocID="{52B73904-202B-4551-BF06-A061671404C7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42089C8-9235-4C81-ABB9-A21F9E1B02FF}" type="pres">
      <dgm:prSet presAssocID="{52B73904-202B-4551-BF06-A061671404C7}" presName="textaccent2" presStyleCnt="0"/>
      <dgm:spPr/>
    </dgm:pt>
    <dgm:pt modelId="{FEB82807-123B-4F9B-BE7B-CABDECE46177}" type="pres">
      <dgm:prSet presAssocID="{52B73904-202B-4551-BF06-A061671404C7}" presName="accentRepeatNode" presStyleLbl="solidAlignAcc1" presStyleIdx="2" presStyleCnt="10"/>
      <dgm:spPr/>
    </dgm:pt>
    <dgm:pt modelId="{8A0882BA-94E4-4B90-A5B5-D8E18087991D}" type="pres">
      <dgm:prSet presAssocID="{0B3CC156-1610-490B-B817-916A7B2A191D}" presName="image2" presStyleCnt="0"/>
      <dgm:spPr/>
    </dgm:pt>
    <dgm:pt modelId="{9B86CEE5-CCA7-4F0D-927C-7E61EFFA9B4F}" type="pres">
      <dgm:prSet presAssocID="{0B3CC156-1610-490B-B817-916A7B2A191D}" presName="imageRepeatNode" presStyleLbl="alignAcc1" presStyleIdx="1" presStyleCnt="5"/>
      <dgm:spPr/>
    </dgm:pt>
    <dgm:pt modelId="{29A52C7E-98BE-4DDC-A2DA-68BB5949DBD7}" type="pres">
      <dgm:prSet presAssocID="{0B3CC156-1610-490B-B817-916A7B2A191D}" presName="imageaccent2" presStyleCnt="0"/>
      <dgm:spPr/>
    </dgm:pt>
    <dgm:pt modelId="{5BF2A8C7-CFA0-4448-9253-79C0A3929020}" type="pres">
      <dgm:prSet presAssocID="{0B3CC156-1610-490B-B817-916A7B2A191D}" presName="accentRepeatNode" presStyleLbl="solidAlignAcc1" presStyleIdx="3" presStyleCnt="10"/>
      <dgm:spPr/>
    </dgm:pt>
    <dgm:pt modelId="{E60D7A51-A58A-4378-9D13-B23F216BB05E}" type="pres">
      <dgm:prSet presAssocID="{FB948648-A6CA-4DAD-9273-FFB107B6D8CC}" presName="text3" presStyleCnt="0"/>
      <dgm:spPr/>
    </dgm:pt>
    <dgm:pt modelId="{63146CEF-9A16-4862-860A-DD7F65B26216}" type="pres">
      <dgm:prSet presAssocID="{FB948648-A6CA-4DAD-9273-FFB107B6D8CC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D85339AF-E87F-494B-B6F6-474469F6F383}" type="pres">
      <dgm:prSet presAssocID="{FB948648-A6CA-4DAD-9273-FFB107B6D8CC}" presName="textaccent3" presStyleCnt="0"/>
      <dgm:spPr/>
    </dgm:pt>
    <dgm:pt modelId="{6B9AD267-7821-4C25-951C-19AE5302E255}" type="pres">
      <dgm:prSet presAssocID="{FB948648-A6CA-4DAD-9273-FFB107B6D8CC}" presName="accentRepeatNode" presStyleLbl="solidAlignAcc1" presStyleIdx="4" presStyleCnt="10"/>
      <dgm:spPr/>
    </dgm:pt>
    <dgm:pt modelId="{7D7312D1-26B2-4376-A4E6-EC0BDB72FC59}" type="pres">
      <dgm:prSet presAssocID="{0E3915C7-7017-446D-B4FF-C1139CF81AFC}" presName="image3" presStyleCnt="0"/>
      <dgm:spPr/>
    </dgm:pt>
    <dgm:pt modelId="{AE5DCAD0-FC5E-4182-902D-1EF4B963E5CC}" type="pres">
      <dgm:prSet presAssocID="{0E3915C7-7017-446D-B4FF-C1139CF81AFC}" presName="imageRepeatNode" presStyleLbl="alignAcc1" presStyleIdx="2" presStyleCnt="5"/>
      <dgm:spPr/>
    </dgm:pt>
    <dgm:pt modelId="{1A37175C-B905-40A6-AF7C-CA517E0852A0}" type="pres">
      <dgm:prSet presAssocID="{0E3915C7-7017-446D-B4FF-C1139CF81AFC}" presName="imageaccent3" presStyleCnt="0"/>
      <dgm:spPr/>
    </dgm:pt>
    <dgm:pt modelId="{DFAF6E5D-952D-4063-9B68-73D9F1DFE51E}" type="pres">
      <dgm:prSet presAssocID="{0E3915C7-7017-446D-B4FF-C1139CF81AFC}" presName="accentRepeatNode" presStyleLbl="solidAlignAcc1" presStyleIdx="5" presStyleCnt="10"/>
      <dgm:spPr/>
    </dgm:pt>
    <dgm:pt modelId="{F8BB47B9-9123-46BD-94D0-2DB425548A0E}" type="pres">
      <dgm:prSet presAssocID="{64AC660D-33E3-46CD-AD6F-5E9892F9B534}" presName="text4" presStyleCnt="0"/>
      <dgm:spPr/>
    </dgm:pt>
    <dgm:pt modelId="{BAC03566-7981-498A-9897-B4A85079CD6D}" type="pres">
      <dgm:prSet presAssocID="{64AC660D-33E3-46CD-AD6F-5E9892F9B534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FC392673-B5D3-474A-893A-8FE611AA3546}" type="pres">
      <dgm:prSet presAssocID="{64AC660D-33E3-46CD-AD6F-5E9892F9B534}" presName="textaccent4" presStyleCnt="0"/>
      <dgm:spPr/>
    </dgm:pt>
    <dgm:pt modelId="{F1A07C02-181B-4624-844B-44952D827256}" type="pres">
      <dgm:prSet presAssocID="{64AC660D-33E3-46CD-AD6F-5E9892F9B534}" presName="accentRepeatNode" presStyleLbl="solidAlignAcc1" presStyleIdx="6" presStyleCnt="10"/>
      <dgm:spPr/>
    </dgm:pt>
    <dgm:pt modelId="{3919D69B-9732-45B5-B518-87A30A5CCB38}" type="pres">
      <dgm:prSet presAssocID="{754B9730-3EC4-4E41-BCC7-F012BAABAAAA}" presName="image4" presStyleCnt="0"/>
      <dgm:spPr/>
    </dgm:pt>
    <dgm:pt modelId="{4DC4B9EF-ACAF-4F0F-9EAD-B14BE760BAA3}" type="pres">
      <dgm:prSet presAssocID="{754B9730-3EC4-4E41-BCC7-F012BAABAAAA}" presName="imageRepeatNode" presStyleLbl="alignAcc1" presStyleIdx="3" presStyleCnt="5"/>
      <dgm:spPr/>
    </dgm:pt>
    <dgm:pt modelId="{EFFE2564-3CF7-489E-A32B-651C87F64697}" type="pres">
      <dgm:prSet presAssocID="{754B9730-3EC4-4E41-BCC7-F012BAABAAAA}" presName="imageaccent4" presStyleCnt="0"/>
      <dgm:spPr/>
    </dgm:pt>
    <dgm:pt modelId="{EA05FE42-4CE3-476D-AF4D-6DF6EAE87C19}" type="pres">
      <dgm:prSet presAssocID="{754B9730-3EC4-4E41-BCC7-F012BAABAAAA}" presName="accentRepeatNode" presStyleLbl="solidAlignAcc1" presStyleIdx="7" presStyleCnt="10"/>
      <dgm:spPr/>
    </dgm:pt>
    <dgm:pt modelId="{B2CB8857-C7B0-4D27-93C6-D7BFAED0FF21}" type="pres">
      <dgm:prSet presAssocID="{F4657BE7-39E7-4D64-9B77-B1E4B256EEB8}" presName="text5" presStyleCnt="0"/>
      <dgm:spPr/>
    </dgm:pt>
    <dgm:pt modelId="{61CBDB0F-DD04-4BA8-AF9D-396A8CA8FEFA}" type="pres">
      <dgm:prSet presAssocID="{F4657BE7-39E7-4D64-9B77-B1E4B256EEB8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FB28220C-24CD-4F58-8460-6E8241A19FCC}" type="pres">
      <dgm:prSet presAssocID="{F4657BE7-39E7-4D64-9B77-B1E4B256EEB8}" presName="textaccent5" presStyleCnt="0"/>
      <dgm:spPr/>
    </dgm:pt>
    <dgm:pt modelId="{0862ECBE-6E72-4C82-A6D6-6DFC0A73FE63}" type="pres">
      <dgm:prSet presAssocID="{F4657BE7-39E7-4D64-9B77-B1E4B256EEB8}" presName="accentRepeatNode" presStyleLbl="solidAlignAcc1" presStyleIdx="8" presStyleCnt="10"/>
      <dgm:spPr/>
    </dgm:pt>
    <dgm:pt modelId="{34C059DA-57A4-4E78-A38C-3AB3923B1A7D}" type="pres">
      <dgm:prSet presAssocID="{F5F15DA7-5E3B-4CD9-B740-0621740527D1}" presName="image5" presStyleCnt="0"/>
      <dgm:spPr/>
    </dgm:pt>
    <dgm:pt modelId="{8137DC42-46B4-4486-AFF1-062C131B5F6A}" type="pres">
      <dgm:prSet presAssocID="{F5F15DA7-5E3B-4CD9-B740-0621740527D1}" presName="imageRepeatNode" presStyleLbl="alignAcc1" presStyleIdx="4" presStyleCnt="5"/>
      <dgm:spPr/>
    </dgm:pt>
    <dgm:pt modelId="{B5E6EF0C-5ED7-407A-B3ED-0E92CDE536AE}" type="pres">
      <dgm:prSet presAssocID="{F5F15DA7-5E3B-4CD9-B740-0621740527D1}" presName="imageaccent5" presStyleCnt="0"/>
      <dgm:spPr/>
    </dgm:pt>
    <dgm:pt modelId="{3D25D242-858F-4ABC-859F-DA03A5EC3073}" type="pres">
      <dgm:prSet presAssocID="{F5F15DA7-5E3B-4CD9-B740-0621740527D1}" presName="accentRepeatNode" presStyleLbl="solidAlignAcc1" presStyleIdx="9" presStyleCnt="10"/>
      <dgm:spPr/>
    </dgm:pt>
  </dgm:ptLst>
  <dgm:cxnLst>
    <dgm:cxn modelId="{45160A0C-70E0-4271-825C-DA8002A3E47C}" srcId="{6AE1AB19-7C6B-476B-8DAA-941D1C05452C}" destId="{FB948648-A6CA-4DAD-9273-FFB107B6D8CC}" srcOrd="2" destOrd="0" parTransId="{2E5708F6-32CB-40C6-B01F-2ADE68252AC8}" sibTransId="{0E3915C7-7017-446D-B4FF-C1139CF81AFC}"/>
    <dgm:cxn modelId="{70B4410C-85C2-4D1E-9E4C-C5C1655659F1}" srcId="{6AE1AB19-7C6B-476B-8DAA-941D1C05452C}" destId="{4B29ABCE-95CA-4488-AAEE-D4329B5B8FAF}" srcOrd="0" destOrd="0" parTransId="{DFA27299-EC8A-4AF2-87A4-B2EC79D1B09C}" sibTransId="{1D413593-9C77-4BA0-8AA1-515E6FE42476}"/>
    <dgm:cxn modelId="{3A38A60D-F23D-4A5F-878C-B24D02AB48A8}" type="presOf" srcId="{64AC660D-33E3-46CD-AD6F-5E9892F9B534}" destId="{BAC03566-7981-498A-9897-B4A85079CD6D}" srcOrd="0" destOrd="0" presId="urn:microsoft.com/office/officeart/2008/layout/HexagonCluster"/>
    <dgm:cxn modelId="{E4521917-BFE6-4B38-A25A-F05365863FAE}" type="presOf" srcId="{F5F15DA7-5E3B-4CD9-B740-0621740527D1}" destId="{8137DC42-46B4-4486-AFF1-062C131B5F6A}" srcOrd="0" destOrd="0" presId="urn:microsoft.com/office/officeart/2008/layout/HexagonCluster"/>
    <dgm:cxn modelId="{FDD97635-3D82-4F51-B7C6-48B6279BF726}" type="presOf" srcId="{FB948648-A6CA-4DAD-9273-FFB107B6D8CC}" destId="{63146CEF-9A16-4862-860A-DD7F65B26216}" srcOrd="0" destOrd="0" presId="urn:microsoft.com/office/officeart/2008/layout/HexagonCluster"/>
    <dgm:cxn modelId="{1BF53362-1AE3-4662-9C43-AAA5EB02C3DB}" type="presOf" srcId="{1D413593-9C77-4BA0-8AA1-515E6FE42476}" destId="{0AA10F18-2349-4CE5-8B87-18F7C7C7DC04}" srcOrd="0" destOrd="0" presId="urn:microsoft.com/office/officeart/2008/layout/HexagonCluster"/>
    <dgm:cxn modelId="{9C626264-FAA2-492D-9CBF-4A2AF1D6BE59}" type="presOf" srcId="{0B3CC156-1610-490B-B817-916A7B2A191D}" destId="{9B86CEE5-CCA7-4F0D-927C-7E61EFFA9B4F}" srcOrd="0" destOrd="0" presId="urn:microsoft.com/office/officeart/2008/layout/HexagonCluster"/>
    <dgm:cxn modelId="{06E33D77-1489-4CE6-BA98-1F489E2131FF}" type="presOf" srcId="{4B29ABCE-95CA-4488-AAEE-D4329B5B8FAF}" destId="{70C3E266-5D99-441C-8D10-D89D3D973F92}" srcOrd="0" destOrd="0" presId="urn:microsoft.com/office/officeart/2008/layout/HexagonCluster"/>
    <dgm:cxn modelId="{6257617C-1867-44EA-84D8-313BA6ACA34A}" type="presOf" srcId="{0E3915C7-7017-446D-B4FF-C1139CF81AFC}" destId="{AE5DCAD0-FC5E-4182-902D-1EF4B963E5CC}" srcOrd="0" destOrd="0" presId="urn:microsoft.com/office/officeart/2008/layout/HexagonCluster"/>
    <dgm:cxn modelId="{4096EB9D-434C-443D-98A5-39D6C754730B}" type="presOf" srcId="{754B9730-3EC4-4E41-BCC7-F012BAABAAAA}" destId="{4DC4B9EF-ACAF-4F0F-9EAD-B14BE760BAA3}" srcOrd="0" destOrd="0" presId="urn:microsoft.com/office/officeart/2008/layout/HexagonCluster"/>
    <dgm:cxn modelId="{032395AA-0CB6-4EE0-81CE-93BCA2A04F13}" type="presOf" srcId="{52B73904-202B-4551-BF06-A061671404C7}" destId="{97E699BA-7212-4BC2-8566-D09013B76343}" srcOrd="0" destOrd="0" presId="urn:microsoft.com/office/officeart/2008/layout/HexagonCluster"/>
    <dgm:cxn modelId="{2769F7B5-3C9B-4955-A847-8EBF39229EDE}" type="presOf" srcId="{6AE1AB19-7C6B-476B-8DAA-941D1C05452C}" destId="{1B84F87A-A809-44DE-9B45-31E88BADF7E1}" srcOrd="0" destOrd="0" presId="urn:microsoft.com/office/officeart/2008/layout/HexagonCluster"/>
    <dgm:cxn modelId="{7665D6B7-CE93-4AF6-88C9-716C90F01480}" type="presOf" srcId="{F4657BE7-39E7-4D64-9B77-B1E4B256EEB8}" destId="{61CBDB0F-DD04-4BA8-AF9D-396A8CA8FEFA}" srcOrd="0" destOrd="0" presId="urn:microsoft.com/office/officeart/2008/layout/HexagonCluster"/>
    <dgm:cxn modelId="{11EA4BC2-3F2B-45C0-A8B8-AA3799420D71}" srcId="{6AE1AB19-7C6B-476B-8DAA-941D1C05452C}" destId="{52B73904-202B-4551-BF06-A061671404C7}" srcOrd="1" destOrd="0" parTransId="{68DD4D15-96B3-4075-B7AC-734712363EE9}" sibTransId="{0B3CC156-1610-490B-B817-916A7B2A191D}"/>
    <dgm:cxn modelId="{2D7752C7-93E6-4F9C-9D63-38BE4469EE42}" srcId="{6AE1AB19-7C6B-476B-8DAA-941D1C05452C}" destId="{F4657BE7-39E7-4D64-9B77-B1E4B256EEB8}" srcOrd="4" destOrd="0" parTransId="{D8E55983-9C0A-479D-A092-F8C916500323}" sibTransId="{F5F15DA7-5E3B-4CD9-B740-0621740527D1}"/>
    <dgm:cxn modelId="{57E791F4-99BC-4DD7-98B4-F0BB5CFAC3CB}" srcId="{6AE1AB19-7C6B-476B-8DAA-941D1C05452C}" destId="{64AC660D-33E3-46CD-AD6F-5E9892F9B534}" srcOrd="3" destOrd="0" parTransId="{414894D9-F6F9-4F52-9481-960A227ACF43}" sibTransId="{754B9730-3EC4-4E41-BCC7-F012BAABAAAA}"/>
    <dgm:cxn modelId="{6ECDBE43-F5C5-419B-AA8E-79ECFAC72807}" type="presParOf" srcId="{1B84F87A-A809-44DE-9B45-31E88BADF7E1}" destId="{6913AC4B-168C-4B42-B54C-F6B32C111336}" srcOrd="0" destOrd="0" presId="urn:microsoft.com/office/officeart/2008/layout/HexagonCluster"/>
    <dgm:cxn modelId="{F5B23409-A48A-40CC-83C3-94F72846CB2F}" type="presParOf" srcId="{6913AC4B-168C-4B42-B54C-F6B32C111336}" destId="{70C3E266-5D99-441C-8D10-D89D3D973F92}" srcOrd="0" destOrd="0" presId="urn:microsoft.com/office/officeart/2008/layout/HexagonCluster"/>
    <dgm:cxn modelId="{8B32BE60-31EA-4254-84AC-E5DBE14095A4}" type="presParOf" srcId="{1B84F87A-A809-44DE-9B45-31E88BADF7E1}" destId="{75608EED-B52D-400F-8276-59F91AF68E5B}" srcOrd="1" destOrd="0" presId="urn:microsoft.com/office/officeart/2008/layout/HexagonCluster"/>
    <dgm:cxn modelId="{167AFC0C-1B5D-4901-9B85-366EF42BA10A}" type="presParOf" srcId="{75608EED-B52D-400F-8276-59F91AF68E5B}" destId="{AE896138-F4C1-42BC-98F9-2C8E2C59B82F}" srcOrd="0" destOrd="0" presId="urn:microsoft.com/office/officeart/2008/layout/HexagonCluster"/>
    <dgm:cxn modelId="{15618133-13BA-43FD-9785-E8F58C48C833}" type="presParOf" srcId="{1B84F87A-A809-44DE-9B45-31E88BADF7E1}" destId="{AD63CF93-9C6C-4153-85F7-1EBB926DEF9C}" srcOrd="2" destOrd="0" presId="urn:microsoft.com/office/officeart/2008/layout/HexagonCluster"/>
    <dgm:cxn modelId="{A262AF53-BEA9-43EF-83E0-917932CC7DA7}" type="presParOf" srcId="{AD63CF93-9C6C-4153-85F7-1EBB926DEF9C}" destId="{0AA10F18-2349-4CE5-8B87-18F7C7C7DC04}" srcOrd="0" destOrd="0" presId="urn:microsoft.com/office/officeart/2008/layout/HexagonCluster"/>
    <dgm:cxn modelId="{7BD09747-E5D5-42FE-A824-C9F0A07BDD79}" type="presParOf" srcId="{1B84F87A-A809-44DE-9B45-31E88BADF7E1}" destId="{903BB38B-7BDE-4D33-ABDB-AECC725EB239}" srcOrd="3" destOrd="0" presId="urn:microsoft.com/office/officeart/2008/layout/HexagonCluster"/>
    <dgm:cxn modelId="{4997641E-7B3B-460A-8F19-32C825EA4A7F}" type="presParOf" srcId="{903BB38B-7BDE-4D33-ABDB-AECC725EB239}" destId="{8C214C99-23B0-40D5-9858-7AD7F669EE22}" srcOrd="0" destOrd="0" presId="urn:microsoft.com/office/officeart/2008/layout/HexagonCluster"/>
    <dgm:cxn modelId="{47C01CB7-02CB-416A-9050-77770DB5F55D}" type="presParOf" srcId="{1B84F87A-A809-44DE-9B45-31E88BADF7E1}" destId="{9C553846-5201-4A98-9120-CA27F898D06B}" srcOrd="4" destOrd="0" presId="urn:microsoft.com/office/officeart/2008/layout/HexagonCluster"/>
    <dgm:cxn modelId="{40F25B4C-3ED3-4F4A-8950-A38F52399C1E}" type="presParOf" srcId="{9C553846-5201-4A98-9120-CA27F898D06B}" destId="{97E699BA-7212-4BC2-8566-D09013B76343}" srcOrd="0" destOrd="0" presId="urn:microsoft.com/office/officeart/2008/layout/HexagonCluster"/>
    <dgm:cxn modelId="{A73047D6-18DD-4374-8C06-008707543D43}" type="presParOf" srcId="{1B84F87A-A809-44DE-9B45-31E88BADF7E1}" destId="{C42089C8-9235-4C81-ABB9-A21F9E1B02FF}" srcOrd="5" destOrd="0" presId="urn:microsoft.com/office/officeart/2008/layout/HexagonCluster"/>
    <dgm:cxn modelId="{EF4DF41A-7103-498C-A689-A041E7DE26AB}" type="presParOf" srcId="{C42089C8-9235-4C81-ABB9-A21F9E1B02FF}" destId="{FEB82807-123B-4F9B-BE7B-CABDECE46177}" srcOrd="0" destOrd="0" presId="urn:microsoft.com/office/officeart/2008/layout/HexagonCluster"/>
    <dgm:cxn modelId="{BABE2EC9-4D8F-49FF-A56D-9CEB6565195F}" type="presParOf" srcId="{1B84F87A-A809-44DE-9B45-31E88BADF7E1}" destId="{8A0882BA-94E4-4B90-A5B5-D8E18087991D}" srcOrd="6" destOrd="0" presId="urn:microsoft.com/office/officeart/2008/layout/HexagonCluster"/>
    <dgm:cxn modelId="{BE9B0144-DEFE-4C48-894A-F70E3DF066B4}" type="presParOf" srcId="{8A0882BA-94E4-4B90-A5B5-D8E18087991D}" destId="{9B86CEE5-CCA7-4F0D-927C-7E61EFFA9B4F}" srcOrd="0" destOrd="0" presId="urn:microsoft.com/office/officeart/2008/layout/HexagonCluster"/>
    <dgm:cxn modelId="{61240BDC-A7CB-4C23-94D5-B19D33078772}" type="presParOf" srcId="{1B84F87A-A809-44DE-9B45-31E88BADF7E1}" destId="{29A52C7E-98BE-4DDC-A2DA-68BB5949DBD7}" srcOrd="7" destOrd="0" presId="urn:microsoft.com/office/officeart/2008/layout/HexagonCluster"/>
    <dgm:cxn modelId="{3713A075-14F0-489D-89AB-A9EDCAE81875}" type="presParOf" srcId="{29A52C7E-98BE-4DDC-A2DA-68BB5949DBD7}" destId="{5BF2A8C7-CFA0-4448-9253-79C0A3929020}" srcOrd="0" destOrd="0" presId="urn:microsoft.com/office/officeart/2008/layout/HexagonCluster"/>
    <dgm:cxn modelId="{B9259F09-56C2-4336-AA72-CE2C581BF1F5}" type="presParOf" srcId="{1B84F87A-A809-44DE-9B45-31E88BADF7E1}" destId="{E60D7A51-A58A-4378-9D13-B23F216BB05E}" srcOrd="8" destOrd="0" presId="urn:microsoft.com/office/officeart/2008/layout/HexagonCluster"/>
    <dgm:cxn modelId="{6F41592C-D20D-49BA-8F77-FD00BF0EDDF6}" type="presParOf" srcId="{E60D7A51-A58A-4378-9D13-B23F216BB05E}" destId="{63146CEF-9A16-4862-860A-DD7F65B26216}" srcOrd="0" destOrd="0" presId="urn:microsoft.com/office/officeart/2008/layout/HexagonCluster"/>
    <dgm:cxn modelId="{AE476582-8C09-4E71-B8E4-EF70C4F564F8}" type="presParOf" srcId="{1B84F87A-A809-44DE-9B45-31E88BADF7E1}" destId="{D85339AF-E87F-494B-B6F6-474469F6F383}" srcOrd="9" destOrd="0" presId="urn:microsoft.com/office/officeart/2008/layout/HexagonCluster"/>
    <dgm:cxn modelId="{2538F4EC-32C1-4F2B-B70E-2AC014DE2FAB}" type="presParOf" srcId="{D85339AF-E87F-494B-B6F6-474469F6F383}" destId="{6B9AD267-7821-4C25-951C-19AE5302E255}" srcOrd="0" destOrd="0" presId="urn:microsoft.com/office/officeart/2008/layout/HexagonCluster"/>
    <dgm:cxn modelId="{3337FB73-7283-4D59-AA78-E6823E4491CB}" type="presParOf" srcId="{1B84F87A-A809-44DE-9B45-31E88BADF7E1}" destId="{7D7312D1-26B2-4376-A4E6-EC0BDB72FC59}" srcOrd="10" destOrd="0" presId="urn:microsoft.com/office/officeart/2008/layout/HexagonCluster"/>
    <dgm:cxn modelId="{C6BF5CBA-1A31-4834-A8FE-EEE72ECB960B}" type="presParOf" srcId="{7D7312D1-26B2-4376-A4E6-EC0BDB72FC59}" destId="{AE5DCAD0-FC5E-4182-902D-1EF4B963E5CC}" srcOrd="0" destOrd="0" presId="urn:microsoft.com/office/officeart/2008/layout/HexagonCluster"/>
    <dgm:cxn modelId="{BC6A2DE3-32CB-4E19-A54E-8B076E8283A8}" type="presParOf" srcId="{1B84F87A-A809-44DE-9B45-31E88BADF7E1}" destId="{1A37175C-B905-40A6-AF7C-CA517E0852A0}" srcOrd="11" destOrd="0" presId="urn:microsoft.com/office/officeart/2008/layout/HexagonCluster"/>
    <dgm:cxn modelId="{6D4C724A-5249-49C1-BF98-3620785DAB7A}" type="presParOf" srcId="{1A37175C-B905-40A6-AF7C-CA517E0852A0}" destId="{DFAF6E5D-952D-4063-9B68-73D9F1DFE51E}" srcOrd="0" destOrd="0" presId="urn:microsoft.com/office/officeart/2008/layout/HexagonCluster"/>
    <dgm:cxn modelId="{4E5076D7-59D5-4D98-86E3-D0EF0C747711}" type="presParOf" srcId="{1B84F87A-A809-44DE-9B45-31E88BADF7E1}" destId="{F8BB47B9-9123-46BD-94D0-2DB425548A0E}" srcOrd="12" destOrd="0" presId="urn:microsoft.com/office/officeart/2008/layout/HexagonCluster"/>
    <dgm:cxn modelId="{EFDC7DC8-14CE-42C1-B076-D59DA90FE885}" type="presParOf" srcId="{F8BB47B9-9123-46BD-94D0-2DB425548A0E}" destId="{BAC03566-7981-498A-9897-B4A85079CD6D}" srcOrd="0" destOrd="0" presId="urn:microsoft.com/office/officeart/2008/layout/HexagonCluster"/>
    <dgm:cxn modelId="{D194FE07-E8A0-42F9-BD28-6F3074DEDA53}" type="presParOf" srcId="{1B84F87A-A809-44DE-9B45-31E88BADF7E1}" destId="{FC392673-B5D3-474A-893A-8FE611AA3546}" srcOrd="13" destOrd="0" presId="urn:microsoft.com/office/officeart/2008/layout/HexagonCluster"/>
    <dgm:cxn modelId="{64169405-671D-4DFC-9294-1BFAC20A69CB}" type="presParOf" srcId="{FC392673-B5D3-474A-893A-8FE611AA3546}" destId="{F1A07C02-181B-4624-844B-44952D827256}" srcOrd="0" destOrd="0" presId="urn:microsoft.com/office/officeart/2008/layout/HexagonCluster"/>
    <dgm:cxn modelId="{6B460D73-BDEF-40CB-9DB3-4C2C6A265D4E}" type="presParOf" srcId="{1B84F87A-A809-44DE-9B45-31E88BADF7E1}" destId="{3919D69B-9732-45B5-B518-87A30A5CCB38}" srcOrd="14" destOrd="0" presId="urn:microsoft.com/office/officeart/2008/layout/HexagonCluster"/>
    <dgm:cxn modelId="{DF458D9C-08FA-4033-B118-1E5CD7CEDE6E}" type="presParOf" srcId="{3919D69B-9732-45B5-B518-87A30A5CCB38}" destId="{4DC4B9EF-ACAF-4F0F-9EAD-B14BE760BAA3}" srcOrd="0" destOrd="0" presId="urn:microsoft.com/office/officeart/2008/layout/HexagonCluster"/>
    <dgm:cxn modelId="{F49CA420-A355-461C-AC41-B1E607E32BC5}" type="presParOf" srcId="{1B84F87A-A809-44DE-9B45-31E88BADF7E1}" destId="{EFFE2564-3CF7-489E-A32B-651C87F64697}" srcOrd="15" destOrd="0" presId="urn:microsoft.com/office/officeart/2008/layout/HexagonCluster"/>
    <dgm:cxn modelId="{A852E7ED-611E-4D50-9FD4-4CC06A53DF57}" type="presParOf" srcId="{EFFE2564-3CF7-489E-A32B-651C87F64697}" destId="{EA05FE42-4CE3-476D-AF4D-6DF6EAE87C19}" srcOrd="0" destOrd="0" presId="urn:microsoft.com/office/officeart/2008/layout/HexagonCluster"/>
    <dgm:cxn modelId="{B9A8FA78-0704-4E75-8B7B-301D95F53FBA}" type="presParOf" srcId="{1B84F87A-A809-44DE-9B45-31E88BADF7E1}" destId="{B2CB8857-C7B0-4D27-93C6-D7BFAED0FF21}" srcOrd="16" destOrd="0" presId="urn:microsoft.com/office/officeart/2008/layout/HexagonCluster"/>
    <dgm:cxn modelId="{4A7A40AA-E6BA-4C40-A88C-430B1F0D98FC}" type="presParOf" srcId="{B2CB8857-C7B0-4D27-93C6-D7BFAED0FF21}" destId="{61CBDB0F-DD04-4BA8-AF9D-396A8CA8FEFA}" srcOrd="0" destOrd="0" presId="urn:microsoft.com/office/officeart/2008/layout/HexagonCluster"/>
    <dgm:cxn modelId="{9895997B-257F-4F6F-9FCB-532FDB8B7C25}" type="presParOf" srcId="{1B84F87A-A809-44DE-9B45-31E88BADF7E1}" destId="{FB28220C-24CD-4F58-8460-6E8241A19FCC}" srcOrd="17" destOrd="0" presId="urn:microsoft.com/office/officeart/2008/layout/HexagonCluster"/>
    <dgm:cxn modelId="{D79A7245-D425-4014-8DC5-45280245E01E}" type="presParOf" srcId="{FB28220C-24CD-4F58-8460-6E8241A19FCC}" destId="{0862ECBE-6E72-4C82-A6D6-6DFC0A73FE63}" srcOrd="0" destOrd="0" presId="urn:microsoft.com/office/officeart/2008/layout/HexagonCluster"/>
    <dgm:cxn modelId="{8A4E6FE4-D8FE-43D3-891A-D4B2457EDD2F}" type="presParOf" srcId="{1B84F87A-A809-44DE-9B45-31E88BADF7E1}" destId="{34C059DA-57A4-4E78-A38C-3AB3923B1A7D}" srcOrd="18" destOrd="0" presId="urn:microsoft.com/office/officeart/2008/layout/HexagonCluster"/>
    <dgm:cxn modelId="{C3B510E8-721D-4FD3-8FA9-97436CA9EA92}" type="presParOf" srcId="{34C059DA-57A4-4E78-A38C-3AB3923B1A7D}" destId="{8137DC42-46B4-4486-AFF1-062C131B5F6A}" srcOrd="0" destOrd="0" presId="urn:microsoft.com/office/officeart/2008/layout/HexagonCluster"/>
    <dgm:cxn modelId="{DC05EBE3-2E13-4FC0-82E3-771B8BD4B073}" type="presParOf" srcId="{1B84F87A-A809-44DE-9B45-31E88BADF7E1}" destId="{B5E6EF0C-5ED7-407A-B3ED-0E92CDE536AE}" srcOrd="19" destOrd="0" presId="urn:microsoft.com/office/officeart/2008/layout/HexagonCluster"/>
    <dgm:cxn modelId="{651CC479-00EA-448B-AD8C-290D7CC9898F}" type="presParOf" srcId="{B5E6EF0C-5ED7-407A-B3ED-0E92CDE536AE}" destId="{3D25D242-858F-4ABC-859F-DA03A5EC3073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FFF84EB-2CA7-446D-874E-615133726539}" type="doc">
      <dgm:prSet loTypeId="urn:microsoft.com/office/officeart/2008/layout/PictureStrips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07597B0-DC47-40F4-8B1E-346AD5DA3B39}">
      <dgm:prSet custT="1"/>
      <dgm:spPr/>
      <dgm:t>
        <a:bodyPr/>
        <a:lstStyle/>
        <a:p>
          <a:pPr rtl="0"/>
          <a:r>
            <a:rPr lang="en-US" sz="2000" dirty="0"/>
            <a:t>JetBrains PHP Storm</a:t>
          </a:r>
        </a:p>
      </dgm:t>
    </dgm:pt>
    <dgm:pt modelId="{55CE0CB3-D476-49B9-8B70-8DDC3B9ECD9E}" type="parTrans" cxnId="{0FF344C5-87D1-419D-BFF6-B542FFCF8399}">
      <dgm:prSet/>
      <dgm:spPr/>
      <dgm:t>
        <a:bodyPr/>
        <a:lstStyle/>
        <a:p>
          <a:endParaRPr lang="en-US"/>
        </a:p>
      </dgm:t>
    </dgm:pt>
    <dgm:pt modelId="{61FE3BE5-07FA-4D8C-ABF4-4084FE345FEC}" type="sibTrans" cxnId="{0FF344C5-87D1-419D-BFF6-B542FFCF8399}">
      <dgm:prSet/>
      <dgm:spPr/>
      <dgm:t>
        <a:bodyPr/>
        <a:lstStyle/>
        <a:p>
          <a:endParaRPr lang="en-US"/>
        </a:p>
      </dgm:t>
    </dgm:pt>
    <dgm:pt modelId="{61D7C22D-6345-49CB-BC9A-A6D78B768557}">
      <dgm:prSet custT="1"/>
      <dgm:spPr/>
      <dgm:t>
        <a:bodyPr/>
        <a:lstStyle/>
        <a:p>
          <a:pPr rtl="0"/>
          <a:r>
            <a:rPr lang="en-US" sz="2000"/>
            <a:t>Sublime Text</a:t>
          </a:r>
        </a:p>
      </dgm:t>
    </dgm:pt>
    <dgm:pt modelId="{6A30AC56-433B-42F9-8F0E-128AE9D5B07F}" type="parTrans" cxnId="{3673E84C-31AE-45DA-8BA5-FA2DE2C51D50}">
      <dgm:prSet/>
      <dgm:spPr/>
      <dgm:t>
        <a:bodyPr/>
        <a:lstStyle/>
        <a:p>
          <a:endParaRPr lang="en-US"/>
        </a:p>
      </dgm:t>
    </dgm:pt>
    <dgm:pt modelId="{5A505BBA-073E-4692-90BD-94B9ED5B0244}" type="sibTrans" cxnId="{3673E84C-31AE-45DA-8BA5-FA2DE2C51D50}">
      <dgm:prSet/>
      <dgm:spPr/>
      <dgm:t>
        <a:bodyPr/>
        <a:lstStyle/>
        <a:p>
          <a:endParaRPr lang="en-US"/>
        </a:p>
      </dgm:t>
    </dgm:pt>
    <dgm:pt modelId="{4580EA72-0811-481B-811B-3C7695DA048C}">
      <dgm:prSet custT="1"/>
      <dgm:spPr/>
      <dgm:t>
        <a:bodyPr/>
        <a:lstStyle/>
        <a:p>
          <a:pPr rtl="0"/>
          <a:r>
            <a:rPr lang="en-US" sz="2000"/>
            <a:t>NetBeans</a:t>
          </a:r>
        </a:p>
      </dgm:t>
    </dgm:pt>
    <dgm:pt modelId="{AE290375-03F0-432E-ADBF-8813A00B026B}" type="parTrans" cxnId="{19905AA1-9F26-4D7F-B6F3-1F365B03E124}">
      <dgm:prSet/>
      <dgm:spPr/>
      <dgm:t>
        <a:bodyPr/>
        <a:lstStyle/>
        <a:p>
          <a:endParaRPr lang="en-US"/>
        </a:p>
      </dgm:t>
    </dgm:pt>
    <dgm:pt modelId="{69FAF853-EF86-4DF9-99B2-BC9D63E93C30}" type="sibTrans" cxnId="{19905AA1-9F26-4D7F-B6F3-1F365B03E124}">
      <dgm:prSet/>
      <dgm:spPr/>
      <dgm:t>
        <a:bodyPr/>
        <a:lstStyle/>
        <a:p>
          <a:endParaRPr lang="en-US"/>
        </a:p>
      </dgm:t>
    </dgm:pt>
    <dgm:pt modelId="{39B028F9-5A47-4CD3-8A5D-BC3D9D31CDB9}">
      <dgm:prSet custT="1"/>
      <dgm:spPr/>
      <dgm:t>
        <a:bodyPr/>
        <a:lstStyle/>
        <a:p>
          <a:pPr rtl="0"/>
          <a:r>
            <a:rPr lang="en-US" sz="2000"/>
            <a:t>Zend Studio 12</a:t>
          </a:r>
        </a:p>
      </dgm:t>
    </dgm:pt>
    <dgm:pt modelId="{6FF74DD6-FA5A-4F52-8888-E0BD40A089DB}" type="parTrans" cxnId="{4163B149-8218-4CC3-896B-B7DD043EBF98}">
      <dgm:prSet/>
      <dgm:spPr/>
      <dgm:t>
        <a:bodyPr/>
        <a:lstStyle/>
        <a:p>
          <a:endParaRPr lang="en-US"/>
        </a:p>
      </dgm:t>
    </dgm:pt>
    <dgm:pt modelId="{5D1475B8-26F7-42EA-BAAF-FB7BFADD4AFB}" type="sibTrans" cxnId="{4163B149-8218-4CC3-896B-B7DD043EBF98}">
      <dgm:prSet/>
      <dgm:spPr/>
      <dgm:t>
        <a:bodyPr/>
        <a:lstStyle/>
        <a:p>
          <a:endParaRPr lang="en-US"/>
        </a:p>
      </dgm:t>
    </dgm:pt>
    <dgm:pt modelId="{0C6178F2-EF75-4031-9C32-4C56A1E9EE2B}">
      <dgm:prSet custT="1"/>
      <dgm:spPr/>
      <dgm:t>
        <a:bodyPr/>
        <a:lstStyle/>
        <a:p>
          <a:pPr rtl="0"/>
          <a:r>
            <a:rPr lang="en-US" sz="2000"/>
            <a:t>Notepad++</a:t>
          </a:r>
        </a:p>
      </dgm:t>
    </dgm:pt>
    <dgm:pt modelId="{8F40907A-5323-4836-994D-0354A250F46D}" type="parTrans" cxnId="{F5F3A305-49F7-4317-A29C-6C2086DCF0FA}">
      <dgm:prSet/>
      <dgm:spPr/>
      <dgm:t>
        <a:bodyPr/>
        <a:lstStyle/>
        <a:p>
          <a:endParaRPr lang="en-US"/>
        </a:p>
      </dgm:t>
    </dgm:pt>
    <dgm:pt modelId="{66F28292-FE5D-4B07-8C93-F49F1F9A3419}" type="sibTrans" cxnId="{F5F3A305-49F7-4317-A29C-6C2086DCF0FA}">
      <dgm:prSet/>
      <dgm:spPr/>
      <dgm:t>
        <a:bodyPr/>
        <a:lstStyle/>
        <a:p>
          <a:endParaRPr lang="en-US"/>
        </a:p>
      </dgm:t>
    </dgm:pt>
    <dgm:pt modelId="{B2D65B46-9788-4680-9DDA-777A5F59C6F8}">
      <dgm:prSet custT="1"/>
      <dgm:spPr/>
      <dgm:t>
        <a:bodyPr/>
        <a:lstStyle/>
        <a:p>
          <a:pPr rtl="0"/>
          <a:r>
            <a:rPr lang="en-US" sz="2000"/>
            <a:t>Aptana</a:t>
          </a:r>
        </a:p>
      </dgm:t>
    </dgm:pt>
    <dgm:pt modelId="{0499F7F4-5FA3-469C-B85B-65624A909F03}" type="parTrans" cxnId="{94BAEF7B-97C0-43DB-BC1E-B9415C354476}">
      <dgm:prSet/>
      <dgm:spPr/>
      <dgm:t>
        <a:bodyPr/>
        <a:lstStyle/>
        <a:p>
          <a:endParaRPr lang="en-US"/>
        </a:p>
      </dgm:t>
    </dgm:pt>
    <dgm:pt modelId="{EF3B12BA-9D0F-479F-9705-BD74E502EFC8}" type="sibTrans" cxnId="{94BAEF7B-97C0-43DB-BC1E-B9415C354476}">
      <dgm:prSet/>
      <dgm:spPr/>
      <dgm:t>
        <a:bodyPr/>
        <a:lstStyle/>
        <a:p>
          <a:endParaRPr lang="en-US"/>
        </a:p>
      </dgm:t>
    </dgm:pt>
    <dgm:pt modelId="{4F681C22-B294-49E9-A3B9-21D959F18149}">
      <dgm:prSet custT="1"/>
      <dgm:spPr/>
      <dgm:t>
        <a:bodyPr/>
        <a:lstStyle/>
        <a:p>
          <a:pPr rtl="0"/>
          <a:r>
            <a:rPr lang="en-US" sz="2000" dirty="0"/>
            <a:t>PHP Designer</a:t>
          </a:r>
        </a:p>
      </dgm:t>
    </dgm:pt>
    <dgm:pt modelId="{69B47E5D-B378-404D-8830-60F989DD9EDA}" type="parTrans" cxnId="{43F3D365-8E0A-4046-972E-A8636A1602D3}">
      <dgm:prSet/>
      <dgm:spPr/>
      <dgm:t>
        <a:bodyPr/>
        <a:lstStyle/>
        <a:p>
          <a:endParaRPr lang="en-US"/>
        </a:p>
      </dgm:t>
    </dgm:pt>
    <dgm:pt modelId="{EAF4AF65-4171-419B-AF3A-E9A18E8F7E2F}" type="sibTrans" cxnId="{43F3D365-8E0A-4046-972E-A8636A1602D3}">
      <dgm:prSet/>
      <dgm:spPr/>
      <dgm:t>
        <a:bodyPr/>
        <a:lstStyle/>
        <a:p>
          <a:endParaRPr lang="en-US"/>
        </a:p>
      </dgm:t>
    </dgm:pt>
    <dgm:pt modelId="{2AFC865D-DCDB-4734-BF2B-DB7499CE1B40}" type="pres">
      <dgm:prSet presAssocID="{AFFF84EB-2CA7-446D-874E-615133726539}" presName="Name0" presStyleCnt="0">
        <dgm:presLayoutVars>
          <dgm:dir/>
          <dgm:resizeHandles val="exact"/>
        </dgm:presLayoutVars>
      </dgm:prSet>
      <dgm:spPr/>
    </dgm:pt>
    <dgm:pt modelId="{43749B11-A1C4-495D-A452-7DF2CD02C590}" type="pres">
      <dgm:prSet presAssocID="{907597B0-DC47-40F4-8B1E-346AD5DA3B39}" presName="composite" presStyleCnt="0"/>
      <dgm:spPr/>
    </dgm:pt>
    <dgm:pt modelId="{2B09FD09-E6DB-4A3C-8CC6-1452431C4D4D}" type="pres">
      <dgm:prSet presAssocID="{907597B0-DC47-40F4-8B1E-346AD5DA3B39}" presName="rect1" presStyleLbl="trAlignAcc1" presStyleIdx="0" presStyleCnt="7">
        <dgm:presLayoutVars>
          <dgm:bulletEnabled val="1"/>
        </dgm:presLayoutVars>
      </dgm:prSet>
      <dgm:spPr/>
    </dgm:pt>
    <dgm:pt modelId="{D70B8019-5F71-48B1-B9EE-DAFC69F51F66}" type="pres">
      <dgm:prSet presAssocID="{907597B0-DC47-40F4-8B1E-346AD5DA3B39}" presName="rect2" presStyleLbl="fgImgPlace1" presStyleIdx="0" presStyleCnt="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D0AAEEB-6595-4F8F-AFC3-A6FF6451F2C4}" type="pres">
      <dgm:prSet presAssocID="{61FE3BE5-07FA-4D8C-ABF4-4084FE345FEC}" presName="sibTrans" presStyleCnt="0"/>
      <dgm:spPr/>
    </dgm:pt>
    <dgm:pt modelId="{BFC9A6F7-30F8-471F-BA22-D70AC19E76B6}" type="pres">
      <dgm:prSet presAssocID="{61D7C22D-6345-49CB-BC9A-A6D78B768557}" presName="composite" presStyleCnt="0"/>
      <dgm:spPr/>
    </dgm:pt>
    <dgm:pt modelId="{6B46F642-45BE-4099-BA1B-8B061C737C58}" type="pres">
      <dgm:prSet presAssocID="{61D7C22D-6345-49CB-BC9A-A6D78B768557}" presName="rect1" presStyleLbl="trAlignAcc1" presStyleIdx="1" presStyleCnt="7">
        <dgm:presLayoutVars>
          <dgm:bulletEnabled val="1"/>
        </dgm:presLayoutVars>
      </dgm:prSet>
      <dgm:spPr/>
    </dgm:pt>
    <dgm:pt modelId="{F02E9A33-E769-4C1F-B828-3041E8D13A47}" type="pres">
      <dgm:prSet presAssocID="{61D7C22D-6345-49CB-BC9A-A6D78B768557}" presName="rect2" presStyleLbl="fgImgPlac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EA9203C-12C7-45F7-A440-6E05B1B443C4}" type="pres">
      <dgm:prSet presAssocID="{5A505BBA-073E-4692-90BD-94B9ED5B0244}" presName="sibTrans" presStyleCnt="0"/>
      <dgm:spPr/>
    </dgm:pt>
    <dgm:pt modelId="{56231271-F45F-4ACE-8314-167B596B809E}" type="pres">
      <dgm:prSet presAssocID="{4580EA72-0811-481B-811B-3C7695DA048C}" presName="composite" presStyleCnt="0"/>
      <dgm:spPr/>
    </dgm:pt>
    <dgm:pt modelId="{07753A90-A886-4F1E-8A71-3D9C2591CF10}" type="pres">
      <dgm:prSet presAssocID="{4580EA72-0811-481B-811B-3C7695DA048C}" presName="rect1" presStyleLbl="trAlignAcc1" presStyleIdx="2" presStyleCnt="7">
        <dgm:presLayoutVars>
          <dgm:bulletEnabled val="1"/>
        </dgm:presLayoutVars>
      </dgm:prSet>
      <dgm:spPr/>
    </dgm:pt>
    <dgm:pt modelId="{E46B16BC-4AD3-4AF3-809A-2A609725DBFA}" type="pres">
      <dgm:prSet presAssocID="{4580EA72-0811-481B-811B-3C7695DA048C}" presName="rect2" presStyleLbl="fgImgPlac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CF1F49C4-26E9-44B8-88F7-A8C55491FE8D}" type="pres">
      <dgm:prSet presAssocID="{69FAF853-EF86-4DF9-99B2-BC9D63E93C30}" presName="sibTrans" presStyleCnt="0"/>
      <dgm:spPr/>
    </dgm:pt>
    <dgm:pt modelId="{F32A3524-9616-4689-A5BC-563F3C60590D}" type="pres">
      <dgm:prSet presAssocID="{39B028F9-5A47-4CD3-8A5D-BC3D9D31CDB9}" presName="composite" presStyleCnt="0"/>
      <dgm:spPr/>
    </dgm:pt>
    <dgm:pt modelId="{64BD339F-481E-4834-B4EF-4DF568528E23}" type="pres">
      <dgm:prSet presAssocID="{39B028F9-5A47-4CD3-8A5D-BC3D9D31CDB9}" presName="rect1" presStyleLbl="trAlignAcc1" presStyleIdx="3" presStyleCnt="7">
        <dgm:presLayoutVars>
          <dgm:bulletEnabled val="1"/>
        </dgm:presLayoutVars>
      </dgm:prSet>
      <dgm:spPr/>
    </dgm:pt>
    <dgm:pt modelId="{27DF440E-A3E7-4472-A787-874E91A7BAF4}" type="pres">
      <dgm:prSet presAssocID="{39B028F9-5A47-4CD3-8A5D-BC3D9D31CDB9}" presName="rect2" presStyleLbl="fgImgPlace1" presStyleIdx="3" presStyleCnt="7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5FB25BFA-46E9-4A4D-BF6D-57C355330866}" type="pres">
      <dgm:prSet presAssocID="{5D1475B8-26F7-42EA-BAAF-FB7BFADD4AFB}" presName="sibTrans" presStyleCnt="0"/>
      <dgm:spPr/>
    </dgm:pt>
    <dgm:pt modelId="{5282378D-1B73-4C87-9856-69927705436B}" type="pres">
      <dgm:prSet presAssocID="{0C6178F2-EF75-4031-9C32-4C56A1E9EE2B}" presName="composite" presStyleCnt="0"/>
      <dgm:spPr/>
    </dgm:pt>
    <dgm:pt modelId="{EDDE2C0D-D65E-4CA8-B2D7-31220408D515}" type="pres">
      <dgm:prSet presAssocID="{0C6178F2-EF75-4031-9C32-4C56A1E9EE2B}" presName="rect1" presStyleLbl="trAlignAcc1" presStyleIdx="4" presStyleCnt="7">
        <dgm:presLayoutVars>
          <dgm:bulletEnabled val="1"/>
        </dgm:presLayoutVars>
      </dgm:prSet>
      <dgm:spPr/>
    </dgm:pt>
    <dgm:pt modelId="{E2CDEC43-FEB3-4CB1-80B5-7B4F23D78616}" type="pres">
      <dgm:prSet presAssocID="{0C6178F2-EF75-4031-9C32-4C56A1E9EE2B}" presName="rect2" presStyleLbl="fgImgPlace1" presStyleIdx="4" presStyleCnt="7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FCFA5C84-937A-45CC-9E4E-187532300379}" type="pres">
      <dgm:prSet presAssocID="{66F28292-FE5D-4B07-8C93-F49F1F9A3419}" presName="sibTrans" presStyleCnt="0"/>
      <dgm:spPr/>
    </dgm:pt>
    <dgm:pt modelId="{F1665878-E85D-4124-BDF1-865E086D8FDC}" type="pres">
      <dgm:prSet presAssocID="{B2D65B46-9788-4680-9DDA-777A5F59C6F8}" presName="composite" presStyleCnt="0"/>
      <dgm:spPr/>
    </dgm:pt>
    <dgm:pt modelId="{511A9BF1-2A92-4A94-A45B-596AEE5A6FD8}" type="pres">
      <dgm:prSet presAssocID="{B2D65B46-9788-4680-9DDA-777A5F59C6F8}" presName="rect1" presStyleLbl="trAlignAcc1" presStyleIdx="5" presStyleCnt="7">
        <dgm:presLayoutVars>
          <dgm:bulletEnabled val="1"/>
        </dgm:presLayoutVars>
      </dgm:prSet>
      <dgm:spPr/>
    </dgm:pt>
    <dgm:pt modelId="{0809301B-2EED-4012-A64F-A5422071428D}" type="pres">
      <dgm:prSet presAssocID="{B2D65B46-9788-4680-9DDA-777A5F59C6F8}" presName="rect2" presStyleLbl="fgImgPlace1" presStyleIdx="5" presStyleCnt="7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83824208-8C55-4AA9-B2D8-EADEC0FC5D03}" type="pres">
      <dgm:prSet presAssocID="{EF3B12BA-9D0F-479F-9705-BD74E502EFC8}" presName="sibTrans" presStyleCnt="0"/>
      <dgm:spPr/>
    </dgm:pt>
    <dgm:pt modelId="{001C1B03-89AD-4AC9-8828-35C1B8E56BB6}" type="pres">
      <dgm:prSet presAssocID="{4F681C22-B294-49E9-A3B9-21D959F18149}" presName="composite" presStyleCnt="0"/>
      <dgm:spPr/>
    </dgm:pt>
    <dgm:pt modelId="{BC1A9742-1438-4A0F-8D95-BE7C6BD78B37}" type="pres">
      <dgm:prSet presAssocID="{4F681C22-B294-49E9-A3B9-21D959F18149}" presName="rect1" presStyleLbl="trAlignAcc1" presStyleIdx="6" presStyleCnt="7">
        <dgm:presLayoutVars>
          <dgm:bulletEnabled val="1"/>
        </dgm:presLayoutVars>
      </dgm:prSet>
      <dgm:spPr/>
    </dgm:pt>
    <dgm:pt modelId="{DAA6A58E-6505-474F-A502-235477706664}" type="pres">
      <dgm:prSet presAssocID="{4F681C22-B294-49E9-A3B9-21D959F18149}" presName="rect2" presStyleLbl="fgImgPlac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</dgm:pt>
  </dgm:ptLst>
  <dgm:cxnLst>
    <dgm:cxn modelId="{F5F3A305-49F7-4317-A29C-6C2086DCF0FA}" srcId="{AFFF84EB-2CA7-446D-874E-615133726539}" destId="{0C6178F2-EF75-4031-9C32-4C56A1E9EE2B}" srcOrd="4" destOrd="0" parTransId="{8F40907A-5323-4836-994D-0354A250F46D}" sibTransId="{66F28292-FE5D-4B07-8C93-F49F1F9A3419}"/>
    <dgm:cxn modelId="{C47CC41A-F427-47F8-AB9E-49F229195E92}" type="presOf" srcId="{39B028F9-5A47-4CD3-8A5D-BC3D9D31CDB9}" destId="{64BD339F-481E-4834-B4EF-4DF568528E23}" srcOrd="0" destOrd="0" presId="urn:microsoft.com/office/officeart/2008/layout/PictureStrips"/>
    <dgm:cxn modelId="{0A906826-76A2-497C-853C-F20A6AA11A8F}" type="presOf" srcId="{61D7C22D-6345-49CB-BC9A-A6D78B768557}" destId="{6B46F642-45BE-4099-BA1B-8B061C737C58}" srcOrd="0" destOrd="0" presId="urn:microsoft.com/office/officeart/2008/layout/PictureStrips"/>
    <dgm:cxn modelId="{E826722D-33DA-439C-A8D2-F9053BCEAA28}" type="presOf" srcId="{4F681C22-B294-49E9-A3B9-21D959F18149}" destId="{BC1A9742-1438-4A0F-8D95-BE7C6BD78B37}" srcOrd="0" destOrd="0" presId="urn:microsoft.com/office/officeart/2008/layout/PictureStrips"/>
    <dgm:cxn modelId="{5DB8163F-A4FC-40FB-8186-AE661C31D66B}" type="presOf" srcId="{907597B0-DC47-40F4-8B1E-346AD5DA3B39}" destId="{2B09FD09-E6DB-4A3C-8CC6-1452431C4D4D}" srcOrd="0" destOrd="0" presId="urn:microsoft.com/office/officeart/2008/layout/PictureStrips"/>
    <dgm:cxn modelId="{43F3D365-8E0A-4046-972E-A8636A1602D3}" srcId="{AFFF84EB-2CA7-446D-874E-615133726539}" destId="{4F681C22-B294-49E9-A3B9-21D959F18149}" srcOrd="6" destOrd="0" parTransId="{69B47E5D-B378-404D-8830-60F989DD9EDA}" sibTransId="{EAF4AF65-4171-419B-AF3A-E9A18E8F7E2F}"/>
    <dgm:cxn modelId="{4163B149-8218-4CC3-896B-B7DD043EBF98}" srcId="{AFFF84EB-2CA7-446D-874E-615133726539}" destId="{39B028F9-5A47-4CD3-8A5D-BC3D9D31CDB9}" srcOrd="3" destOrd="0" parTransId="{6FF74DD6-FA5A-4F52-8888-E0BD40A089DB}" sibTransId="{5D1475B8-26F7-42EA-BAAF-FB7BFADD4AFB}"/>
    <dgm:cxn modelId="{3673E84C-31AE-45DA-8BA5-FA2DE2C51D50}" srcId="{AFFF84EB-2CA7-446D-874E-615133726539}" destId="{61D7C22D-6345-49CB-BC9A-A6D78B768557}" srcOrd="1" destOrd="0" parTransId="{6A30AC56-433B-42F9-8F0E-128AE9D5B07F}" sibTransId="{5A505BBA-073E-4692-90BD-94B9ED5B0244}"/>
    <dgm:cxn modelId="{32FEC957-97F2-4DED-B24C-87FAB1425377}" type="presOf" srcId="{AFFF84EB-2CA7-446D-874E-615133726539}" destId="{2AFC865D-DCDB-4734-BF2B-DB7499CE1B40}" srcOrd="0" destOrd="0" presId="urn:microsoft.com/office/officeart/2008/layout/PictureStrips"/>
    <dgm:cxn modelId="{E3C3ED58-A625-490B-822B-B9E957082D82}" type="presOf" srcId="{B2D65B46-9788-4680-9DDA-777A5F59C6F8}" destId="{511A9BF1-2A92-4A94-A45B-596AEE5A6FD8}" srcOrd="0" destOrd="0" presId="urn:microsoft.com/office/officeart/2008/layout/PictureStrips"/>
    <dgm:cxn modelId="{94BAEF7B-97C0-43DB-BC1E-B9415C354476}" srcId="{AFFF84EB-2CA7-446D-874E-615133726539}" destId="{B2D65B46-9788-4680-9DDA-777A5F59C6F8}" srcOrd="5" destOrd="0" parTransId="{0499F7F4-5FA3-469C-B85B-65624A909F03}" sibTransId="{EF3B12BA-9D0F-479F-9705-BD74E502EFC8}"/>
    <dgm:cxn modelId="{75D88F93-D794-477B-8041-42FAE3044B7E}" type="presOf" srcId="{0C6178F2-EF75-4031-9C32-4C56A1E9EE2B}" destId="{EDDE2C0D-D65E-4CA8-B2D7-31220408D515}" srcOrd="0" destOrd="0" presId="urn:microsoft.com/office/officeart/2008/layout/PictureStrips"/>
    <dgm:cxn modelId="{19905AA1-9F26-4D7F-B6F3-1F365B03E124}" srcId="{AFFF84EB-2CA7-446D-874E-615133726539}" destId="{4580EA72-0811-481B-811B-3C7695DA048C}" srcOrd="2" destOrd="0" parTransId="{AE290375-03F0-432E-ADBF-8813A00B026B}" sibTransId="{69FAF853-EF86-4DF9-99B2-BC9D63E93C30}"/>
    <dgm:cxn modelId="{0FF344C5-87D1-419D-BFF6-B542FFCF8399}" srcId="{AFFF84EB-2CA7-446D-874E-615133726539}" destId="{907597B0-DC47-40F4-8B1E-346AD5DA3B39}" srcOrd="0" destOrd="0" parTransId="{55CE0CB3-D476-49B9-8B70-8DDC3B9ECD9E}" sibTransId="{61FE3BE5-07FA-4D8C-ABF4-4084FE345FEC}"/>
    <dgm:cxn modelId="{E7FBF8CE-3EE5-4503-A69F-7D78BF698CB7}" type="presOf" srcId="{4580EA72-0811-481B-811B-3C7695DA048C}" destId="{07753A90-A886-4F1E-8A71-3D9C2591CF10}" srcOrd="0" destOrd="0" presId="urn:microsoft.com/office/officeart/2008/layout/PictureStrips"/>
    <dgm:cxn modelId="{5BF13289-7348-46CA-A71E-728A8ABAF235}" type="presParOf" srcId="{2AFC865D-DCDB-4734-BF2B-DB7499CE1B40}" destId="{43749B11-A1C4-495D-A452-7DF2CD02C590}" srcOrd="0" destOrd="0" presId="urn:microsoft.com/office/officeart/2008/layout/PictureStrips"/>
    <dgm:cxn modelId="{76AADFA0-1BFB-4C20-92EB-1247F0244328}" type="presParOf" srcId="{43749B11-A1C4-495D-A452-7DF2CD02C590}" destId="{2B09FD09-E6DB-4A3C-8CC6-1452431C4D4D}" srcOrd="0" destOrd="0" presId="urn:microsoft.com/office/officeart/2008/layout/PictureStrips"/>
    <dgm:cxn modelId="{71EEBE75-C8B1-4C1D-B81F-393A3C5B3C7F}" type="presParOf" srcId="{43749B11-A1C4-495D-A452-7DF2CD02C590}" destId="{D70B8019-5F71-48B1-B9EE-DAFC69F51F66}" srcOrd="1" destOrd="0" presId="urn:microsoft.com/office/officeart/2008/layout/PictureStrips"/>
    <dgm:cxn modelId="{FB04EBC1-5177-4279-BCA8-B8F0388145F9}" type="presParOf" srcId="{2AFC865D-DCDB-4734-BF2B-DB7499CE1B40}" destId="{BD0AAEEB-6595-4F8F-AFC3-A6FF6451F2C4}" srcOrd="1" destOrd="0" presId="urn:microsoft.com/office/officeart/2008/layout/PictureStrips"/>
    <dgm:cxn modelId="{AF8B0C7D-30D3-4BF4-9CCB-971212B4792F}" type="presParOf" srcId="{2AFC865D-DCDB-4734-BF2B-DB7499CE1B40}" destId="{BFC9A6F7-30F8-471F-BA22-D70AC19E76B6}" srcOrd="2" destOrd="0" presId="urn:microsoft.com/office/officeart/2008/layout/PictureStrips"/>
    <dgm:cxn modelId="{E3453827-20B8-41BD-AFE9-41D91C5CCB6A}" type="presParOf" srcId="{BFC9A6F7-30F8-471F-BA22-D70AC19E76B6}" destId="{6B46F642-45BE-4099-BA1B-8B061C737C58}" srcOrd="0" destOrd="0" presId="urn:microsoft.com/office/officeart/2008/layout/PictureStrips"/>
    <dgm:cxn modelId="{8DAC0510-9BEB-4287-BDEF-A142F6C5BEAC}" type="presParOf" srcId="{BFC9A6F7-30F8-471F-BA22-D70AC19E76B6}" destId="{F02E9A33-E769-4C1F-B828-3041E8D13A47}" srcOrd="1" destOrd="0" presId="urn:microsoft.com/office/officeart/2008/layout/PictureStrips"/>
    <dgm:cxn modelId="{FF4A7F1D-36F5-44FB-A4CF-EE3275EA0952}" type="presParOf" srcId="{2AFC865D-DCDB-4734-BF2B-DB7499CE1B40}" destId="{FEA9203C-12C7-45F7-A440-6E05B1B443C4}" srcOrd="3" destOrd="0" presId="urn:microsoft.com/office/officeart/2008/layout/PictureStrips"/>
    <dgm:cxn modelId="{C2025D8F-FA58-4D1C-AB33-A7EC57AF7E10}" type="presParOf" srcId="{2AFC865D-DCDB-4734-BF2B-DB7499CE1B40}" destId="{56231271-F45F-4ACE-8314-167B596B809E}" srcOrd="4" destOrd="0" presId="urn:microsoft.com/office/officeart/2008/layout/PictureStrips"/>
    <dgm:cxn modelId="{7E6BFF97-71CD-4C71-A65D-496F907698E4}" type="presParOf" srcId="{56231271-F45F-4ACE-8314-167B596B809E}" destId="{07753A90-A886-4F1E-8A71-3D9C2591CF10}" srcOrd="0" destOrd="0" presId="urn:microsoft.com/office/officeart/2008/layout/PictureStrips"/>
    <dgm:cxn modelId="{436FFBCB-52D5-4D6D-B1FD-97CD44EA07CE}" type="presParOf" srcId="{56231271-F45F-4ACE-8314-167B596B809E}" destId="{E46B16BC-4AD3-4AF3-809A-2A609725DBFA}" srcOrd="1" destOrd="0" presId="urn:microsoft.com/office/officeart/2008/layout/PictureStrips"/>
    <dgm:cxn modelId="{1E5DAB18-34DB-4835-9545-74352E8AB472}" type="presParOf" srcId="{2AFC865D-DCDB-4734-BF2B-DB7499CE1B40}" destId="{CF1F49C4-26E9-44B8-88F7-A8C55491FE8D}" srcOrd="5" destOrd="0" presId="urn:microsoft.com/office/officeart/2008/layout/PictureStrips"/>
    <dgm:cxn modelId="{E78A4D6C-B54C-4E12-90F8-913AE2741A59}" type="presParOf" srcId="{2AFC865D-DCDB-4734-BF2B-DB7499CE1B40}" destId="{F32A3524-9616-4689-A5BC-563F3C60590D}" srcOrd="6" destOrd="0" presId="urn:microsoft.com/office/officeart/2008/layout/PictureStrips"/>
    <dgm:cxn modelId="{022F7B47-D4E2-4C59-9340-C5D846FA32D4}" type="presParOf" srcId="{F32A3524-9616-4689-A5BC-563F3C60590D}" destId="{64BD339F-481E-4834-B4EF-4DF568528E23}" srcOrd="0" destOrd="0" presId="urn:microsoft.com/office/officeart/2008/layout/PictureStrips"/>
    <dgm:cxn modelId="{FA6DAB90-4030-49A4-B932-CE32069A279D}" type="presParOf" srcId="{F32A3524-9616-4689-A5BC-563F3C60590D}" destId="{27DF440E-A3E7-4472-A787-874E91A7BAF4}" srcOrd="1" destOrd="0" presId="urn:microsoft.com/office/officeart/2008/layout/PictureStrips"/>
    <dgm:cxn modelId="{1CDA9315-BF3F-4345-B8F8-9141E08B6270}" type="presParOf" srcId="{2AFC865D-DCDB-4734-BF2B-DB7499CE1B40}" destId="{5FB25BFA-46E9-4A4D-BF6D-57C355330866}" srcOrd="7" destOrd="0" presId="urn:microsoft.com/office/officeart/2008/layout/PictureStrips"/>
    <dgm:cxn modelId="{AF14793A-1DEE-40A7-8D9E-B06E95100290}" type="presParOf" srcId="{2AFC865D-DCDB-4734-BF2B-DB7499CE1B40}" destId="{5282378D-1B73-4C87-9856-69927705436B}" srcOrd="8" destOrd="0" presId="urn:microsoft.com/office/officeart/2008/layout/PictureStrips"/>
    <dgm:cxn modelId="{8739C087-DF94-414A-89B6-50E7F596B770}" type="presParOf" srcId="{5282378D-1B73-4C87-9856-69927705436B}" destId="{EDDE2C0D-D65E-4CA8-B2D7-31220408D515}" srcOrd="0" destOrd="0" presId="urn:microsoft.com/office/officeart/2008/layout/PictureStrips"/>
    <dgm:cxn modelId="{3BE73174-065F-43DC-A435-4A364076F2BA}" type="presParOf" srcId="{5282378D-1B73-4C87-9856-69927705436B}" destId="{E2CDEC43-FEB3-4CB1-80B5-7B4F23D78616}" srcOrd="1" destOrd="0" presId="urn:microsoft.com/office/officeart/2008/layout/PictureStrips"/>
    <dgm:cxn modelId="{44F10AE6-495C-4AC4-A36E-E107AE17492F}" type="presParOf" srcId="{2AFC865D-DCDB-4734-BF2B-DB7499CE1B40}" destId="{FCFA5C84-937A-45CC-9E4E-187532300379}" srcOrd="9" destOrd="0" presId="urn:microsoft.com/office/officeart/2008/layout/PictureStrips"/>
    <dgm:cxn modelId="{E65F7564-D6DE-495B-BD51-814CC00AD05B}" type="presParOf" srcId="{2AFC865D-DCDB-4734-BF2B-DB7499CE1B40}" destId="{F1665878-E85D-4124-BDF1-865E086D8FDC}" srcOrd="10" destOrd="0" presId="urn:microsoft.com/office/officeart/2008/layout/PictureStrips"/>
    <dgm:cxn modelId="{804DC375-DF7F-46BE-B77B-C179F694805D}" type="presParOf" srcId="{F1665878-E85D-4124-BDF1-865E086D8FDC}" destId="{511A9BF1-2A92-4A94-A45B-596AEE5A6FD8}" srcOrd="0" destOrd="0" presId="urn:microsoft.com/office/officeart/2008/layout/PictureStrips"/>
    <dgm:cxn modelId="{B5BDAFE1-051D-4EC4-9FD9-4D4B58228A77}" type="presParOf" srcId="{F1665878-E85D-4124-BDF1-865E086D8FDC}" destId="{0809301B-2EED-4012-A64F-A5422071428D}" srcOrd="1" destOrd="0" presId="urn:microsoft.com/office/officeart/2008/layout/PictureStrips"/>
    <dgm:cxn modelId="{E35DB267-F970-4256-9923-CBA3A8F5CF5E}" type="presParOf" srcId="{2AFC865D-DCDB-4734-BF2B-DB7499CE1B40}" destId="{83824208-8C55-4AA9-B2D8-EADEC0FC5D03}" srcOrd="11" destOrd="0" presId="urn:microsoft.com/office/officeart/2008/layout/PictureStrips"/>
    <dgm:cxn modelId="{F5BFAAA1-ECE6-4978-B34C-523C00BDECD4}" type="presParOf" srcId="{2AFC865D-DCDB-4734-BF2B-DB7499CE1B40}" destId="{001C1B03-89AD-4AC9-8828-35C1B8E56BB6}" srcOrd="12" destOrd="0" presId="urn:microsoft.com/office/officeart/2008/layout/PictureStrips"/>
    <dgm:cxn modelId="{4B86C8FF-F07A-41B4-8DC9-318E426D0DB1}" type="presParOf" srcId="{001C1B03-89AD-4AC9-8828-35C1B8E56BB6}" destId="{BC1A9742-1438-4A0F-8D95-BE7C6BD78B37}" srcOrd="0" destOrd="0" presId="urn:microsoft.com/office/officeart/2008/layout/PictureStrips"/>
    <dgm:cxn modelId="{14BC21FB-2588-43D3-8A63-73AD7245DC0D}" type="presParOf" srcId="{001C1B03-89AD-4AC9-8828-35C1B8E56BB6}" destId="{DAA6A58E-6505-474F-A502-235477706664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DA83AE-EA67-4934-BA47-BECE4DC94040}" type="doc">
      <dgm:prSet loTypeId="urn:microsoft.com/office/officeart/2011/layout/Tab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87918C-3699-4D8E-A104-12B22A0989C9}">
      <dgm:prSet custT="1"/>
      <dgm:spPr/>
      <dgm:t>
        <a:bodyPr/>
        <a:lstStyle/>
        <a:p>
          <a:pPr rtl="0"/>
          <a:r>
            <a:rPr lang="en-US" sz="1800" dirty="0">
              <a:solidFill>
                <a:schemeClr val="tx1"/>
              </a:solidFill>
            </a:rPr>
            <a:t>Proxy Server</a:t>
          </a:r>
        </a:p>
      </dgm:t>
    </dgm:pt>
    <dgm:pt modelId="{5FD21B0B-147D-4334-ABE3-54439F45FBFD}" type="parTrans" cxnId="{A8712622-C6FF-411C-BC76-67866E083BED}">
      <dgm:prSet/>
      <dgm:spPr/>
      <dgm:t>
        <a:bodyPr/>
        <a:lstStyle/>
        <a:p>
          <a:endParaRPr lang="en-US"/>
        </a:p>
      </dgm:t>
    </dgm:pt>
    <dgm:pt modelId="{13DB5DF0-655B-4234-80C5-0903B6E6E82D}" type="sibTrans" cxnId="{A8712622-C6FF-411C-BC76-67866E083BED}">
      <dgm:prSet/>
      <dgm:spPr/>
      <dgm:t>
        <a:bodyPr/>
        <a:lstStyle/>
        <a:p>
          <a:endParaRPr lang="en-US"/>
        </a:p>
      </dgm:t>
    </dgm:pt>
    <dgm:pt modelId="{CBF00F09-7C55-4ED4-838E-8E9070946DBA}">
      <dgm:prSet custT="1"/>
      <dgm:spPr/>
      <dgm:t>
        <a:bodyPr/>
        <a:lstStyle/>
        <a:p>
          <a:pPr rtl="0"/>
          <a:r>
            <a:rPr lang="en-US" sz="1800" dirty="0">
              <a:solidFill>
                <a:schemeClr val="tx1"/>
              </a:solidFill>
            </a:rPr>
            <a:t>Virtual Server</a:t>
          </a:r>
        </a:p>
      </dgm:t>
    </dgm:pt>
    <dgm:pt modelId="{22BBBBF3-6F0E-4B62-A2F8-B2EF60385995}" type="parTrans" cxnId="{8BA691E3-F363-4A1B-8352-7E30CA33BF8B}">
      <dgm:prSet/>
      <dgm:spPr/>
      <dgm:t>
        <a:bodyPr/>
        <a:lstStyle/>
        <a:p>
          <a:endParaRPr lang="en-US"/>
        </a:p>
      </dgm:t>
    </dgm:pt>
    <dgm:pt modelId="{D6B8BA99-F062-4D73-BA67-621FA84CFCC4}" type="sibTrans" cxnId="{8BA691E3-F363-4A1B-8352-7E30CA33BF8B}">
      <dgm:prSet/>
      <dgm:spPr/>
      <dgm:t>
        <a:bodyPr/>
        <a:lstStyle/>
        <a:p>
          <a:endParaRPr lang="en-US"/>
        </a:p>
      </dgm:t>
    </dgm:pt>
    <dgm:pt modelId="{E1452909-C21E-411F-9AE1-EF13A7D3720E}">
      <dgm:prSet custT="1"/>
      <dgm:spPr/>
      <dgm:t>
        <a:bodyPr/>
        <a:lstStyle/>
        <a:p>
          <a:pPr rtl="0"/>
          <a:r>
            <a:rPr lang="en-US" sz="1800" dirty="0">
              <a:solidFill>
                <a:schemeClr val="tx1"/>
              </a:solidFill>
            </a:rPr>
            <a:t>Membagi server fisik, menjadi beberapa server</a:t>
          </a:r>
        </a:p>
      </dgm:t>
    </dgm:pt>
    <dgm:pt modelId="{3C7A143A-98F1-42CC-A874-349104A569E8}" type="parTrans" cxnId="{6EA1B532-4E0E-4293-83E8-B0476C1E8161}">
      <dgm:prSet/>
      <dgm:spPr/>
      <dgm:t>
        <a:bodyPr/>
        <a:lstStyle/>
        <a:p>
          <a:endParaRPr lang="en-US"/>
        </a:p>
      </dgm:t>
    </dgm:pt>
    <dgm:pt modelId="{80A12B35-8322-4F95-BDA3-8DF23D89BAFD}" type="sibTrans" cxnId="{6EA1B532-4E0E-4293-83E8-B0476C1E8161}">
      <dgm:prSet/>
      <dgm:spPr/>
      <dgm:t>
        <a:bodyPr/>
        <a:lstStyle/>
        <a:p>
          <a:endParaRPr lang="en-US"/>
        </a:p>
      </dgm:t>
    </dgm:pt>
    <dgm:pt modelId="{5A76F05E-A47D-4B7A-B970-FB8E2D981C1E}">
      <dgm:prSet custT="1"/>
      <dgm:spPr/>
      <dgm:t>
        <a:bodyPr/>
        <a:lstStyle/>
        <a:p>
          <a:pPr rtl="0"/>
          <a:r>
            <a:rPr lang="en-US" sz="1800" dirty="0">
              <a:solidFill>
                <a:schemeClr val="tx1"/>
              </a:solidFill>
            </a:rPr>
            <a:t>Filtering, caching, connection sharing</a:t>
          </a:r>
        </a:p>
      </dgm:t>
    </dgm:pt>
    <dgm:pt modelId="{475C679A-0119-4639-B505-E03B5F0349AA}" type="parTrans" cxnId="{A5AFC1DB-C454-4860-94D9-94F0164F4B88}">
      <dgm:prSet/>
      <dgm:spPr/>
      <dgm:t>
        <a:bodyPr/>
        <a:lstStyle/>
        <a:p>
          <a:endParaRPr lang="en-US"/>
        </a:p>
      </dgm:t>
    </dgm:pt>
    <dgm:pt modelId="{5D25B157-F9F3-4302-80C5-996A62D596D4}" type="sibTrans" cxnId="{A5AFC1DB-C454-4860-94D9-94F0164F4B88}">
      <dgm:prSet/>
      <dgm:spPr/>
      <dgm:t>
        <a:bodyPr/>
        <a:lstStyle/>
        <a:p>
          <a:endParaRPr lang="en-US"/>
        </a:p>
      </dgm:t>
    </dgm:pt>
    <dgm:pt modelId="{5D3E1433-293A-413D-8662-0137ECF6A154}">
      <dgm:prSet custT="1"/>
      <dgm:spPr/>
      <dgm:t>
        <a:bodyPr/>
        <a:lstStyle/>
        <a:p>
          <a:pPr rtl="0"/>
          <a:r>
            <a:rPr lang="en-US" sz="1800" dirty="0">
              <a:solidFill>
                <a:schemeClr val="tx1"/>
              </a:solidFill>
            </a:rPr>
            <a:t>Storage Server</a:t>
          </a:r>
        </a:p>
      </dgm:t>
    </dgm:pt>
    <dgm:pt modelId="{7122F8FA-C051-471E-8C85-AD29554B2665}" type="parTrans" cxnId="{8E5380D5-97C4-480E-A1E4-979E6F321974}">
      <dgm:prSet/>
      <dgm:spPr/>
      <dgm:t>
        <a:bodyPr/>
        <a:lstStyle/>
        <a:p>
          <a:endParaRPr lang="en-US"/>
        </a:p>
      </dgm:t>
    </dgm:pt>
    <dgm:pt modelId="{500E4747-F55B-49A3-9D29-5D1D8C84702B}" type="sibTrans" cxnId="{8E5380D5-97C4-480E-A1E4-979E6F321974}">
      <dgm:prSet/>
      <dgm:spPr/>
      <dgm:t>
        <a:bodyPr/>
        <a:lstStyle/>
        <a:p>
          <a:endParaRPr lang="en-US"/>
        </a:p>
      </dgm:t>
    </dgm:pt>
    <dgm:pt modelId="{1EA1762B-4700-4AAB-B5F4-57ADEA5B5E4E}">
      <dgm:prSet custT="1"/>
      <dgm:spPr/>
      <dgm:t>
        <a:bodyPr/>
        <a:lstStyle/>
        <a:p>
          <a:pPr rtl="0"/>
          <a:r>
            <a:rPr lang="en-US" sz="1800" dirty="0">
              <a:solidFill>
                <a:schemeClr val="tx1"/>
              </a:solidFill>
            </a:rPr>
            <a:t>Media spesifik untuk penyimpanan data: berkas, database, multimedia, backup</a:t>
          </a:r>
        </a:p>
      </dgm:t>
    </dgm:pt>
    <dgm:pt modelId="{E94E17A7-9286-47C3-9B81-DBC911A49BBA}" type="parTrans" cxnId="{28B7DECD-4FAA-4A2D-BFE6-9BE6D6932897}">
      <dgm:prSet/>
      <dgm:spPr/>
      <dgm:t>
        <a:bodyPr/>
        <a:lstStyle/>
        <a:p>
          <a:endParaRPr lang="en-US"/>
        </a:p>
      </dgm:t>
    </dgm:pt>
    <dgm:pt modelId="{18227B29-D372-4F58-AC5A-D1657C131AA8}" type="sibTrans" cxnId="{28B7DECD-4FAA-4A2D-BFE6-9BE6D6932897}">
      <dgm:prSet/>
      <dgm:spPr/>
      <dgm:t>
        <a:bodyPr/>
        <a:lstStyle/>
        <a:p>
          <a:endParaRPr lang="en-US"/>
        </a:p>
      </dgm:t>
    </dgm:pt>
    <dgm:pt modelId="{EC3E151D-9661-4FBC-86CE-4A5CE685F874}">
      <dgm:prSet custT="1"/>
      <dgm:spPr/>
      <dgm:t>
        <a:bodyPr/>
        <a:lstStyle/>
        <a:p>
          <a:pPr rtl="0"/>
          <a:r>
            <a:rPr lang="en-US" sz="1800" dirty="0">
              <a:solidFill>
                <a:schemeClr val="tx1"/>
              </a:solidFill>
            </a:rPr>
            <a:t>Mail Server</a:t>
          </a:r>
        </a:p>
      </dgm:t>
    </dgm:pt>
    <dgm:pt modelId="{DB60EB6E-4FB1-4214-B6EE-EA7CB6D7CBF8}" type="parTrans" cxnId="{C2551C8E-C1AE-482F-86D1-6895EF0C2053}">
      <dgm:prSet/>
      <dgm:spPr/>
      <dgm:t>
        <a:bodyPr/>
        <a:lstStyle/>
        <a:p>
          <a:endParaRPr lang="en-US"/>
        </a:p>
      </dgm:t>
    </dgm:pt>
    <dgm:pt modelId="{8D9AA00C-F803-4A93-AD7E-9FC3517EAB18}" type="sibTrans" cxnId="{C2551C8E-C1AE-482F-86D1-6895EF0C2053}">
      <dgm:prSet/>
      <dgm:spPr/>
      <dgm:t>
        <a:bodyPr/>
        <a:lstStyle/>
        <a:p>
          <a:endParaRPr lang="en-US"/>
        </a:p>
      </dgm:t>
    </dgm:pt>
    <dgm:pt modelId="{D69A221A-B3B7-4A4A-8E84-844732EABEC7}">
      <dgm:prSet custT="1"/>
      <dgm:spPr/>
      <dgm:t>
        <a:bodyPr/>
        <a:lstStyle/>
        <a:p>
          <a:pPr rtl="0"/>
          <a:r>
            <a:rPr lang="en-US" sz="1800" dirty="0">
              <a:solidFill>
                <a:schemeClr val="tx1"/>
              </a:solidFill>
            </a:rPr>
            <a:t>Jenis server yang menangani permasalahan untuk menangani e-mail</a:t>
          </a:r>
        </a:p>
      </dgm:t>
    </dgm:pt>
    <dgm:pt modelId="{78A19C22-A4C0-4410-9421-7FE8C7AABABB}" type="parTrans" cxnId="{F73E0AB6-7F1E-404E-80EF-D1EFC861061A}">
      <dgm:prSet/>
      <dgm:spPr/>
      <dgm:t>
        <a:bodyPr/>
        <a:lstStyle/>
        <a:p>
          <a:endParaRPr lang="en-US"/>
        </a:p>
      </dgm:t>
    </dgm:pt>
    <dgm:pt modelId="{51C756E9-8B4C-4715-9C06-DE9A084C5CC3}" type="sibTrans" cxnId="{F73E0AB6-7F1E-404E-80EF-D1EFC861061A}">
      <dgm:prSet/>
      <dgm:spPr/>
      <dgm:t>
        <a:bodyPr/>
        <a:lstStyle/>
        <a:p>
          <a:endParaRPr lang="en-US"/>
        </a:p>
      </dgm:t>
    </dgm:pt>
    <dgm:pt modelId="{1D41DD4F-169B-4226-98D6-913B54282A2E}">
      <dgm:prSet custT="1"/>
      <dgm:spPr/>
      <dgm:t>
        <a:bodyPr/>
        <a:lstStyle/>
        <a:p>
          <a:pPr rtl="0"/>
          <a:r>
            <a:rPr lang="en-US" sz="1800" dirty="0">
              <a:solidFill>
                <a:schemeClr val="tx1"/>
              </a:solidFill>
            </a:rPr>
            <a:t>Web Server</a:t>
          </a:r>
        </a:p>
      </dgm:t>
    </dgm:pt>
    <dgm:pt modelId="{50A5E9F7-C830-420F-93B8-4A014F375FC7}" type="parTrans" cxnId="{19402DA5-83BB-4803-840B-88E856EBFB84}">
      <dgm:prSet/>
      <dgm:spPr/>
      <dgm:t>
        <a:bodyPr/>
        <a:lstStyle/>
        <a:p>
          <a:endParaRPr lang="en-US"/>
        </a:p>
      </dgm:t>
    </dgm:pt>
    <dgm:pt modelId="{C6D7081D-0516-423A-8E7F-A7E92A285A15}" type="sibTrans" cxnId="{19402DA5-83BB-4803-840B-88E856EBFB84}">
      <dgm:prSet/>
      <dgm:spPr/>
      <dgm:t>
        <a:bodyPr/>
        <a:lstStyle/>
        <a:p>
          <a:endParaRPr lang="en-US"/>
        </a:p>
      </dgm:t>
    </dgm:pt>
    <dgm:pt modelId="{45C81928-0EA4-4817-BE81-65D80A8D7635}">
      <dgm:prSet custT="1"/>
      <dgm:spPr/>
      <dgm:t>
        <a:bodyPr/>
        <a:lstStyle/>
        <a:p>
          <a:pPr rtl="0"/>
          <a:r>
            <a:rPr lang="en-US" sz="1800" dirty="0">
              <a:solidFill>
                <a:schemeClr val="tx1"/>
              </a:solidFill>
            </a:rPr>
            <a:t>Memberikan konten pada ke web browser untuk berkomunikasi dengan menggunakan HTTP (Hypertext Transfer Protocol).</a:t>
          </a:r>
        </a:p>
      </dgm:t>
    </dgm:pt>
    <dgm:pt modelId="{1BE82D35-4A9D-4B76-A827-CF6EA3D878D9}" type="parTrans" cxnId="{6CFA78DF-863C-465B-B732-370B2D63E7A0}">
      <dgm:prSet/>
      <dgm:spPr/>
      <dgm:t>
        <a:bodyPr/>
        <a:lstStyle/>
        <a:p>
          <a:endParaRPr lang="en-US"/>
        </a:p>
      </dgm:t>
    </dgm:pt>
    <dgm:pt modelId="{BDCE23B4-291E-4B22-B814-9170DAC07271}" type="sibTrans" cxnId="{6CFA78DF-863C-465B-B732-370B2D63E7A0}">
      <dgm:prSet/>
      <dgm:spPr/>
      <dgm:t>
        <a:bodyPr/>
        <a:lstStyle/>
        <a:p>
          <a:endParaRPr lang="en-US"/>
        </a:p>
      </dgm:t>
    </dgm:pt>
    <dgm:pt modelId="{C4A8A341-DA19-42A3-A0DD-D6F718BF8625}" type="pres">
      <dgm:prSet presAssocID="{D5DA83AE-EA67-4934-BA47-BECE4DC94040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0178ACB0-D2FB-4C71-91E3-83C84839655B}" type="pres">
      <dgm:prSet presAssocID="{0587918C-3699-4D8E-A104-12B22A0989C9}" presName="composite" presStyleCnt="0"/>
      <dgm:spPr/>
    </dgm:pt>
    <dgm:pt modelId="{38058023-838B-4430-93BE-229FCFC005C6}" type="pres">
      <dgm:prSet presAssocID="{0587918C-3699-4D8E-A104-12B22A0989C9}" presName="FirstChild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ED001200-1B25-41BF-AC22-24506A1705BF}" type="pres">
      <dgm:prSet presAssocID="{0587918C-3699-4D8E-A104-12B22A0989C9}" presName="Parent" presStyleLbl="alignNode1" presStyleIdx="0" presStyleCnt="5">
        <dgm:presLayoutVars>
          <dgm:chMax val="3"/>
          <dgm:chPref val="3"/>
          <dgm:bulletEnabled val="1"/>
        </dgm:presLayoutVars>
      </dgm:prSet>
      <dgm:spPr/>
    </dgm:pt>
    <dgm:pt modelId="{AE85899A-98D7-4365-8BBC-C6529561A864}" type="pres">
      <dgm:prSet presAssocID="{0587918C-3699-4D8E-A104-12B22A0989C9}" presName="Accent" presStyleLbl="parChTrans1D1" presStyleIdx="0" presStyleCnt="5"/>
      <dgm:spPr/>
    </dgm:pt>
    <dgm:pt modelId="{BC556E26-E8FE-4E39-86EB-1050A1206D94}" type="pres">
      <dgm:prSet presAssocID="{13DB5DF0-655B-4234-80C5-0903B6E6E82D}" presName="sibTrans" presStyleCnt="0"/>
      <dgm:spPr/>
    </dgm:pt>
    <dgm:pt modelId="{EEA87B8B-D928-420E-BC98-8DAD3C1F29B5}" type="pres">
      <dgm:prSet presAssocID="{CBF00F09-7C55-4ED4-838E-8E9070946DBA}" presName="composite" presStyleCnt="0"/>
      <dgm:spPr/>
    </dgm:pt>
    <dgm:pt modelId="{8EAF9547-DA62-4C70-8336-DE4D178CE9A1}" type="pres">
      <dgm:prSet presAssocID="{CBF00F09-7C55-4ED4-838E-8E9070946DBA}" presName="First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D0D66FC0-A330-4781-9B8F-50F5228F5D2E}" type="pres">
      <dgm:prSet presAssocID="{CBF00F09-7C55-4ED4-838E-8E9070946DBA}" presName="Parent" presStyleLbl="alignNode1" presStyleIdx="1" presStyleCnt="5">
        <dgm:presLayoutVars>
          <dgm:chMax val="3"/>
          <dgm:chPref val="3"/>
          <dgm:bulletEnabled val="1"/>
        </dgm:presLayoutVars>
      </dgm:prSet>
      <dgm:spPr/>
    </dgm:pt>
    <dgm:pt modelId="{EA1DD26C-A717-4692-9C5A-E7C6D929E189}" type="pres">
      <dgm:prSet presAssocID="{CBF00F09-7C55-4ED4-838E-8E9070946DBA}" presName="Accent" presStyleLbl="parChTrans1D1" presStyleIdx="1" presStyleCnt="5"/>
      <dgm:spPr/>
    </dgm:pt>
    <dgm:pt modelId="{41B6FAFE-A28B-49BA-BBD3-D85E32BC52D4}" type="pres">
      <dgm:prSet presAssocID="{D6B8BA99-F062-4D73-BA67-621FA84CFCC4}" presName="sibTrans" presStyleCnt="0"/>
      <dgm:spPr/>
    </dgm:pt>
    <dgm:pt modelId="{A0D25288-8D6F-4EE5-B7F4-3772E7DD03F2}" type="pres">
      <dgm:prSet presAssocID="{5D3E1433-293A-413D-8662-0137ECF6A154}" presName="composite" presStyleCnt="0"/>
      <dgm:spPr/>
    </dgm:pt>
    <dgm:pt modelId="{D58782DE-8B49-4E4F-B036-6D7809A3FC50}" type="pres">
      <dgm:prSet presAssocID="{5D3E1433-293A-413D-8662-0137ECF6A154}" presName="First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6A3FA74C-9CCF-4A63-B85A-F85385EB7303}" type="pres">
      <dgm:prSet presAssocID="{5D3E1433-293A-413D-8662-0137ECF6A154}" presName="Parent" presStyleLbl="alignNode1" presStyleIdx="2" presStyleCnt="5">
        <dgm:presLayoutVars>
          <dgm:chMax val="3"/>
          <dgm:chPref val="3"/>
          <dgm:bulletEnabled val="1"/>
        </dgm:presLayoutVars>
      </dgm:prSet>
      <dgm:spPr/>
    </dgm:pt>
    <dgm:pt modelId="{F488E2AA-D162-4297-A4B1-2624CF7BCE69}" type="pres">
      <dgm:prSet presAssocID="{5D3E1433-293A-413D-8662-0137ECF6A154}" presName="Accent" presStyleLbl="parChTrans1D1" presStyleIdx="2" presStyleCnt="5"/>
      <dgm:spPr/>
    </dgm:pt>
    <dgm:pt modelId="{BC48247B-31B8-4459-96DF-4163BEE537D0}" type="pres">
      <dgm:prSet presAssocID="{500E4747-F55B-49A3-9D29-5D1D8C84702B}" presName="sibTrans" presStyleCnt="0"/>
      <dgm:spPr/>
    </dgm:pt>
    <dgm:pt modelId="{B0E24494-6885-454A-A766-3BBAB2B9EB2A}" type="pres">
      <dgm:prSet presAssocID="{EC3E151D-9661-4FBC-86CE-4A5CE685F874}" presName="composite" presStyleCnt="0"/>
      <dgm:spPr/>
    </dgm:pt>
    <dgm:pt modelId="{B1A60395-B262-444E-B0EF-42C5E5CBB5EA}" type="pres">
      <dgm:prSet presAssocID="{EC3E151D-9661-4FBC-86CE-4A5CE685F874}" presName="First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DA19B00A-3AC2-46A1-BE84-F1C5D2BBB48E}" type="pres">
      <dgm:prSet presAssocID="{EC3E151D-9661-4FBC-86CE-4A5CE685F874}" presName="Parent" presStyleLbl="alignNode1" presStyleIdx="3" presStyleCnt="5">
        <dgm:presLayoutVars>
          <dgm:chMax val="3"/>
          <dgm:chPref val="3"/>
          <dgm:bulletEnabled val="1"/>
        </dgm:presLayoutVars>
      </dgm:prSet>
      <dgm:spPr/>
    </dgm:pt>
    <dgm:pt modelId="{B2E61CEC-F713-44E4-BF03-994E49041B88}" type="pres">
      <dgm:prSet presAssocID="{EC3E151D-9661-4FBC-86CE-4A5CE685F874}" presName="Accent" presStyleLbl="parChTrans1D1" presStyleIdx="3" presStyleCnt="5"/>
      <dgm:spPr/>
    </dgm:pt>
    <dgm:pt modelId="{DF787E15-0D67-420D-B770-4A1EE312DCDE}" type="pres">
      <dgm:prSet presAssocID="{8D9AA00C-F803-4A93-AD7E-9FC3517EAB18}" presName="sibTrans" presStyleCnt="0"/>
      <dgm:spPr/>
    </dgm:pt>
    <dgm:pt modelId="{19F08C4A-CB3E-4736-BF07-FE490C5CDD31}" type="pres">
      <dgm:prSet presAssocID="{1D41DD4F-169B-4226-98D6-913B54282A2E}" presName="composite" presStyleCnt="0"/>
      <dgm:spPr/>
    </dgm:pt>
    <dgm:pt modelId="{DD44AA6A-423B-44AA-BD2D-B5C33D5FF928}" type="pres">
      <dgm:prSet presAssocID="{1D41DD4F-169B-4226-98D6-913B54282A2E}" presName="FirstChild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320F0BC6-7ADD-41E4-8AB8-77D2DEC50257}" type="pres">
      <dgm:prSet presAssocID="{1D41DD4F-169B-4226-98D6-913B54282A2E}" presName="Parent" presStyleLbl="alignNode1" presStyleIdx="4" presStyleCnt="5">
        <dgm:presLayoutVars>
          <dgm:chMax val="3"/>
          <dgm:chPref val="3"/>
          <dgm:bulletEnabled val="1"/>
        </dgm:presLayoutVars>
      </dgm:prSet>
      <dgm:spPr/>
    </dgm:pt>
    <dgm:pt modelId="{69605D77-06B8-4D4E-A149-E0A675ACAE35}" type="pres">
      <dgm:prSet presAssocID="{1D41DD4F-169B-4226-98D6-913B54282A2E}" presName="Accent" presStyleLbl="parChTrans1D1" presStyleIdx="4" presStyleCnt="5"/>
      <dgm:spPr/>
    </dgm:pt>
  </dgm:ptLst>
  <dgm:cxnLst>
    <dgm:cxn modelId="{9A75971E-9A7E-435D-88D0-2046EB3478F2}" type="presOf" srcId="{0587918C-3699-4D8E-A104-12B22A0989C9}" destId="{ED001200-1B25-41BF-AC22-24506A1705BF}" srcOrd="0" destOrd="0" presId="urn:microsoft.com/office/officeart/2011/layout/TabList"/>
    <dgm:cxn modelId="{A8712622-C6FF-411C-BC76-67866E083BED}" srcId="{D5DA83AE-EA67-4934-BA47-BECE4DC94040}" destId="{0587918C-3699-4D8E-A104-12B22A0989C9}" srcOrd="0" destOrd="0" parTransId="{5FD21B0B-147D-4334-ABE3-54439F45FBFD}" sibTransId="{13DB5DF0-655B-4234-80C5-0903B6E6E82D}"/>
    <dgm:cxn modelId="{9BBFF728-8F2A-4F5B-B213-136B4A4E0930}" type="presOf" srcId="{D5DA83AE-EA67-4934-BA47-BECE4DC94040}" destId="{C4A8A341-DA19-42A3-A0DD-D6F718BF8625}" srcOrd="0" destOrd="0" presId="urn:microsoft.com/office/officeart/2011/layout/TabList"/>
    <dgm:cxn modelId="{6EA1B532-4E0E-4293-83E8-B0476C1E8161}" srcId="{CBF00F09-7C55-4ED4-838E-8E9070946DBA}" destId="{E1452909-C21E-411F-9AE1-EF13A7D3720E}" srcOrd="0" destOrd="0" parTransId="{3C7A143A-98F1-42CC-A874-349104A569E8}" sibTransId="{80A12B35-8322-4F95-BDA3-8DF23D89BAFD}"/>
    <dgm:cxn modelId="{F170BF3B-9291-4434-BEC7-988ADD3BBA91}" type="presOf" srcId="{45C81928-0EA4-4817-BE81-65D80A8D7635}" destId="{DD44AA6A-423B-44AA-BD2D-B5C33D5FF928}" srcOrd="0" destOrd="0" presId="urn:microsoft.com/office/officeart/2011/layout/TabList"/>
    <dgm:cxn modelId="{1341024D-6DCA-4D73-ADAB-6F99CB642D81}" type="presOf" srcId="{D69A221A-B3B7-4A4A-8E84-844732EABEC7}" destId="{B1A60395-B262-444E-B0EF-42C5E5CBB5EA}" srcOrd="0" destOrd="0" presId="urn:microsoft.com/office/officeart/2011/layout/TabList"/>
    <dgm:cxn modelId="{9C9E8870-05C9-4DE7-B21B-82C264741D50}" type="presOf" srcId="{CBF00F09-7C55-4ED4-838E-8E9070946DBA}" destId="{D0D66FC0-A330-4781-9B8F-50F5228F5D2E}" srcOrd="0" destOrd="0" presId="urn:microsoft.com/office/officeart/2011/layout/TabList"/>
    <dgm:cxn modelId="{198C9A52-FA85-4985-A6EA-7508764923D1}" type="presOf" srcId="{5D3E1433-293A-413D-8662-0137ECF6A154}" destId="{6A3FA74C-9CCF-4A63-B85A-F85385EB7303}" srcOrd="0" destOrd="0" presId="urn:microsoft.com/office/officeart/2011/layout/TabList"/>
    <dgm:cxn modelId="{E75E5F7D-74B4-4F42-9AF6-E0F985414EEA}" type="presOf" srcId="{1D41DD4F-169B-4226-98D6-913B54282A2E}" destId="{320F0BC6-7ADD-41E4-8AB8-77D2DEC50257}" srcOrd="0" destOrd="0" presId="urn:microsoft.com/office/officeart/2011/layout/TabList"/>
    <dgm:cxn modelId="{23AE8E84-AC20-4C5A-B9F4-1DF84B89B68D}" type="presOf" srcId="{1EA1762B-4700-4AAB-B5F4-57ADEA5B5E4E}" destId="{D58782DE-8B49-4E4F-B036-6D7809A3FC50}" srcOrd="0" destOrd="0" presId="urn:microsoft.com/office/officeart/2011/layout/TabList"/>
    <dgm:cxn modelId="{E741B985-F4F8-4E80-AF8F-5C4EDFD5E1E3}" type="presOf" srcId="{5A76F05E-A47D-4B7A-B970-FB8E2D981C1E}" destId="{38058023-838B-4430-93BE-229FCFC005C6}" srcOrd="0" destOrd="0" presId="urn:microsoft.com/office/officeart/2011/layout/TabList"/>
    <dgm:cxn modelId="{82526C8C-11E4-4A10-AACE-9C2F35AF3236}" type="presOf" srcId="{EC3E151D-9661-4FBC-86CE-4A5CE685F874}" destId="{DA19B00A-3AC2-46A1-BE84-F1C5D2BBB48E}" srcOrd="0" destOrd="0" presId="urn:microsoft.com/office/officeart/2011/layout/TabList"/>
    <dgm:cxn modelId="{C2551C8E-C1AE-482F-86D1-6895EF0C2053}" srcId="{D5DA83AE-EA67-4934-BA47-BECE4DC94040}" destId="{EC3E151D-9661-4FBC-86CE-4A5CE685F874}" srcOrd="3" destOrd="0" parTransId="{DB60EB6E-4FB1-4214-B6EE-EA7CB6D7CBF8}" sibTransId="{8D9AA00C-F803-4A93-AD7E-9FC3517EAB18}"/>
    <dgm:cxn modelId="{19402DA5-83BB-4803-840B-88E856EBFB84}" srcId="{D5DA83AE-EA67-4934-BA47-BECE4DC94040}" destId="{1D41DD4F-169B-4226-98D6-913B54282A2E}" srcOrd="4" destOrd="0" parTransId="{50A5E9F7-C830-420F-93B8-4A014F375FC7}" sibTransId="{C6D7081D-0516-423A-8E7F-A7E92A285A15}"/>
    <dgm:cxn modelId="{F73E0AB6-7F1E-404E-80EF-D1EFC861061A}" srcId="{EC3E151D-9661-4FBC-86CE-4A5CE685F874}" destId="{D69A221A-B3B7-4A4A-8E84-844732EABEC7}" srcOrd="0" destOrd="0" parTransId="{78A19C22-A4C0-4410-9421-7FE8C7AABABB}" sibTransId="{51C756E9-8B4C-4715-9C06-DE9A084C5CC3}"/>
    <dgm:cxn modelId="{C1DFD8CD-A354-489E-BF87-C48582E9458F}" type="presOf" srcId="{E1452909-C21E-411F-9AE1-EF13A7D3720E}" destId="{8EAF9547-DA62-4C70-8336-DE4D178CE9A1}" srcOrd="0" destOrd="0" presId="urn:microsoft.com/office/officeart/2011/layout/TabList"/>
    <dgm:cxn modelId="{28B7DECD-4FAA-4A2D-BFE6-9BE6D6932897}" srcId="{5D3E1433-293A-413D-8662-0137ECF6A154}" destId="{1EA1762B-4700-4AAB-B5F4-57ADEA5B5E4E}" srcOrd="0" destOrd="0" parTransId="{E94E17A7-9286-47C3-9B81-DBC911A49BBA}" sibTransId="{18227B29-D372-4F58-AC5A-D1657C131AA8}"/>
    <dgm:cxn modelId="{8E5380D5-97C4-480E-A1E4-979E6F321974}" srcId="{D5DA83AE-EA67-4934-BA47-BECE4DC94040}" destId="{5D3E1433-293A-413D-8662-0137ECF6A154}" srcOrd="2" destOrd="0" parTransId="{7122F8FA-C051-471E-8C85-AD29554B2665}" sibTransId="{500E4747-F55B-49A3-9D29-5D1D8C84702B}"/>
    <dgm:cxn modelId="{A5AFC1DB-C454-4860-94D9-94F0164F4B88}" srcId="{0587918C-3699-4D8E-A104-12B22A0989C9}" destId="{5A76F05E-A47D-4B7A-B970-FB8E2D981C1E}" srcOrd="0" destOrd="0" parTransId="{475C679A-0119-4639-B505-E03B5F0349AA}" sibTransId="{5D25B157-F9F3-4302-80C5-996A62D596D4}"/>
    <dgm:cxn modelId="{6CFA78DF-863C-465B-B732-370B2D63E7A0}" srcId="{1D41DD4F-169B-4226-98D6-913B54282A2E}" destId="{45C81928-0EA4-4817-BE81-65D80A8D7635}" srcOrd="0" destOrd="0" parTransId="{1BE82D35-4A9D-4B76-A827-CF6EA3D878D9}" sibTransId="{BDCE23B4-291E-4B22-B814-9170DAC07271}"/>
    <dgm:cxn modelId="{8BA691E3-F363-4A1B-8352-7E30CA33BF8B}" srcId="{D5DA83AE-EA67-4934-BA47-BECE4DC94040}" destId="{CBF00F09-7C55-4ED4-838E-8E9070946DBA}" srcOrd="1" destOrd="0" parTransId="{22BBBBF3-6F0E-4B62-A2F8-B2EF60385995}" sibTransId="{D6B8BA99-F062-4D73-BA67-621FA84CFCC4}"/>
    <dgm:cxn modelId="{DB87887F-1F10-4131-9997-FE36C4A77BD4}" type="presParOf" srcId="{C4A8A341-DA19-42A3-A0DD-D6F718BF8625}" destId="{0178ACB0-D2FB-4C71-91E3-83C84839655B}" srcOrd="0" destOrd="0" presId="urn:microsoft.com/office/officeart/2011/layout/TabList"/>
    <dgm:cxn modelId="{13DC06B8-BBBD-46E7-80C9-50134C74D370}" type="presParOf" srcId="{0178ACB0-D2FB-4C71-91E3-83C84839655B}" destId="{38058023-838B-4430-93BE-229FCFC005C6}" srcOrd="0" destOrd="0" presId="urn:microsoft.com/office/officeart/2011/layout/TabList"/>
    <dgm:cxn modelId="{AC28514D-2BBF-4E23-99C5-774B44CED46D}" type="presParOf" srcId="{0178ACB0-D2FB-4C71-91E3-83C84839655B}" destId="{ED001200-1B25-41BF-AC22-24506A1705BF}" srcOrd="1" destOrd="0" presId="urn:microsoft.com/office/officeart/2011/layout/TabList"/>
    <dgm:cxn modelId="{5B841892-743E-41B9-8397-47751FC9B573}" type="presParOf" srcId="{0178ACB0-D2FB-4C71-91E3-83C84839655B}" destId="{AE85899A-98D7-4365-8BBC-C6529561A864}" srcOrd="2" destOrd="0" presId="urn:microsoft.com/office/officeart/2011/layout/TabList"/>
    <dgm:cxn modelId="{A33ADEDC-B258-4D99-8109-1C35DAFF3958}" type="presParOf" srcId="{C4A8A341-DA19-42A3-A0DD-D6F718BF8625}" destId="{BC556E26-E8FE-4E39-86EB-1050A1206D94}" srcOrd="1" destOrd="0" presId="urn:microsoft.com/office/officeart/2011/layout/TabList"/>
    <dgm:cxn modelId="{EFF96F25-1F27-4D14-A7E1-3CBAB6F3BF02}" type="presParOf" srcId="{C4A8A341-DA19-42A3-A0DD-D6F718BF8625}" destId="{EEA87B8B-D928-420E-BC98-8DAD3C1F29B5}" srcOrd="2" destOrd="0" presId="urn:microsoft.com/office/officeart/2011/layout/TabList"/>
    <dgm:cxn modelId="{77EF0A99-31FC-4DC2-B3C2-FCA6B757F60E}" type="presParOf" srcId="{EEA87B8B-D928-420E-BC98-8DAD3C1F29B5}" destId="{8EAF9547-DA62-4C70-8336-DE4D178CE9A1}" srcOrd="0" destOrd="0" presId="urn:microsoft.com/office/officeart/2011/layout/TabList"/>
    <dgm:cxn modelId="{27056CE1-AFFB-442E-BBB6-0B036E46EF47}" type="presParOf" srcId="{EEA87B8B-D928-420E-BC98-8DAD3C1F29B5}" destId="{D0D66FC0-A330-4781-9B8F-50F5228F5D2E}" srcOrd="1" destOrd="0" presId="urn:microsoft.com/office/officeart/2011/layout/TabList"/>
    <dgm:cxn modelId="{CD47F94E-BE2F-4F5F-9C17-7F4C7405AA35}" type="presParOf" srcId="{EEA87B8B-D928-420E-BC98-8DAD3C1F29B5}" destId="{EA1DD26C-A717-4692-9C5A-E7C6D929E189}" srcOrd="2" destOrd="0" presId="urn:microsoft.com/office/officeart/2011/layout/TabList"/>
    <dgm:cxn modelId="{8DD9E225-4EFC-4F69-BE18-C261BAF3C4AB}" type="presParOf" srcId="{C4A8A341-DA19-42A3-A0DD-D6F718BF8625}" destId="{41B6FAFE-A28B-49BA-BBD3-D85E32BC52D4}" srcOrd="3" destOrd="0" presId="urn:microsoft.com/office/officeart/2011/layout/TabList"/>
    <dgm:cxn modelId="{21E788E2-DDEC-45C4-9329-08F108918089}" type="presParOf" srcId="{C4A8A341-DA19-42A3-A0DD-D6F718BF8625}" destId="{A0D25288-8D6F-4EE5-B7F4-3772E7DD03F2}" srcOrd="4" destOrd="0" presId="urn:microsoft.com/office/officeart/2011/layout/TabList"/>
    <dgm:cxn modelId="{8697BD5E-57F4-4676-B506-4F0B13B8F491}" type="presParOf" srcId="{A0D25288-8D6F-4EE5-B7F4-3772E7DD03F2}" destId="{D58782DE-8B49-4E4F-B036-6D7809A3FC50}" srcOrd="0" destOrd="0" presId="urn:microsoft.com/office/officeart/2011/layout/TabList"/>
    <dgm:cxn modelId="{C567AA49-5492-46FC-B534-947ED42E8CD7}" type="presParOf" srcId="{A0D25288-8D6F-4EE5-B7F4-3772E7DD03F2}" destId="{6A3FA74C-9CCF-4A63-B85A-F85385EB7303}" srcOrd="1" destOrd="0" presId="urn:microsoft.com/office/officeart/2011/layout/TabList"/>
    <dgm:cxn modelId="{33B59D05-3485-4227-AB76-30DECC57EC73}" type="presParOf" srcId="{A0D25288-8D6F-4EE5-B7F4-3772E7DD03F2}" destId="{F488E2AA-D162-4297-A4B1-2624CF7BCE69}" srcOrd="2" destOrd="0" presId="urn:microsoft.com/office/officeart/2011/layout/TabList"/>
    <dgm:cxn modelId="{F18FC47E-C70E-4AE3-8081-D8D050CE088F}" type="presParOf" srcId="{C4A8A341-DA19-42A3-A0DD-D6F718BF8625}" destId="{BC48247B-31B8-4459-96DF-4163BEE537D0}" srcOrd="5" destOrd="0" presId="urn:microsoft.com/office/officeart/2011/layout/TabList"/>
    <dgm:cxn modelId="{B9EF932E-3FDC-42E0-9044-DEBACABC20AB}" type="presParOf" srcId="{C4A8A341-DA19-42A3-A0DD-D6F718BF8625}" destId="{B0E24494-6885-454A-A766-3BBAB2B9EB2A}" srcOrd="6" destOrd="0" presId="urn:microsoft.com/office/officeart/2011/layout/TabList"/>
    <dgm:cxn modelId="{97CE7D25-859F-412B-A9B6-BBA6DD1025FF}" type="presParOf" srcId="{B0E24494-6885-454A-A766-3BBAB2B9EB2A}" destId="{B1A60395-B262-444E-B0EF-42C5E5CBB5EA}" srcOrd="0" destOrd="0" presId="urn:microsoft.com/office/officeart/2011/layout/TabList"/>
    <dgm:cxn modelId="{F58ACBCA-BCB1-4D97-A774-470462421E58}" type="presParOf" srcId="{B0E24494-6885-454A-A766-3BBAB2B9EB2A}" destId="{DA19B00A-3AC2-46A1-BE84-F1C5D2BBB48E}" srcOrd="1" destOrd="0" presId="urn:microsoft.com/office/officeart/2011/layout/TabList"/>
    <dgm:cxn modelId="{1773DA68-5385-4520-9C74-BA43770F1B4A}" type="presParOf" srcId="{B0E24494-6885-454A-A766-3BBAB2B9EB2A}" destId="{B2E61CEC-F713-44E4-BF03-994E49041B88}" srcOrd="2" destOrd="0" presId="urn:microsoft.com/office/officeart/2011/layout/TabList"/>
    <dgm:cxn modelId="{3B93DD74-DF98-48B3-82C6-0F6589096008}" type="presParOf" srcId="{C4A8A341-DA19-42A3-A0DD-D6F718BF8625}" destId="{DF787E15-0D67-420D-B770-4A1EE312DCDE}" srcOrd="7" destOrd="0" presId="urn:microsoft.com/office/officeart/2011/layout/TabList"/>
    <dgm:cxn modelId="{616BDD81-5677-460D-9085-3B9C5F2D7D00}" type="presParOf" srcId="{C4A8A341-DA19-42A3-A0DD-D6F718BF8625}" destId="{19F08C4A-CB3E-4736-BF07-FE490C5CDD31}" srcOrd="8" destOrd="0" presId="urn:microsoft.com/office/officeart/2011/layout/TabList"/>
    <dgm:cxn modelId="{CFED302D-2D9A-4968-85E2-B81FD6888FAB}" type="presParOf" srcId="{19F08C4A-CB3E-4736-BF07-FE490C5CDD31}" destId="{DD44AA6A-423B-44AA-BD2D-B5C33D5FF928}" srcOrd="0" destOrd="0" presId="urn:microsoft.com/office/officeart/2011/layout/TabList"/>
    <dgm:cxn modelId="{9455F24C-F9FB-432F-82B9-931CD6A6BCE0}" type="presParOf" srcId="{19F08C4A-CB3E-4736-BF07-FE490C5CDD31}" destId="{320F0BC6-7ADD-41E4-8AB8-77D2DEC50257}" srcOrd="1" destOrd="0" presId="urn:microsoft.com/office/officeart/2011/layout/TabList"/>
    <dgm:cxn modelId="{091C6617-FF47-4D66-8EB5-4D3BAA20488A}" type="presParOf" srcId="{19F08C4A-CB3E-4736-BF07-FE490C5CDD31}" destId="{69605D77-06B8-4D4E-A149-E0A675ACAE35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C3619B-DC2C-4866-8823-FAFF4DB77880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1E1BB3-AB45-4B6C-9319-528B2BF66572}">
      <dgm:prSet custT="1"/>
      <dgm:spPr/>
      <dgm:t>
        <a:bodyPr/>
        <a:lstStyle/>
        <a:p>
          <a:pPr rtl="0"/>
          <a:r>
            <a:rPr lang="en-US" sz="2000" dirty="0"/>
            <a:t>Memblokir situs yang tidak diinginkan</a:t>
          </a:r>
        </a:p>
      </dgm:t>
    </dgm:pt>
    <dgm:pt modelId="{3F7B4823-3B23-4BC4-AA60-F5D6302D25F1}" type="parTrans" cxnId="{4A76F32A-320C-4D7C-BC05-154D6E9E0DEA}">
      <dgm:prSet/>
      <dgm:spPr/>
      <dgm:t>
        <a:bodyPr/>
        <a:lstStyle/>
        <a:p>
          <a:endParaRPr lang="en-US"/>
        </a:p>
      </dgm:t>
    </dgm:pt>
    <dgm:pt modelId="{43B1B0F0-9310-473B-8AA2-E4075DAE960D}" type="sibTrans" cxnId="{4A76F32A-320C-4D7C-BC05-154D6E9E0DEA}">
      <dgm:prSet/>
      <dgm:spPr/>
      <dgm:t>
        <a:bodyPr/>
        <a:lstStyle/>
        <a:p>
          <a:endParaRPr lang="en-US"/>
        </a:p>
      </dgm:t>
    </dgm:pt>
    <dgm:pt modelId="{5E5DDDCD-0A3A-4FF5-86D1-34D9195E5A2A}">
      <dgm:prSet custT="1"/>
      <dgm:spPr/>
      <dgm:t>
        <a:bodyPr/>
        <a:lstStyle/>
        <a:p>
          <a:pPr rtl="0"/>
          <a:r>
            <a:rPr lang="en-US" sz="2000" dirty="0"/>
            <a:t>Connection sharing</a:t>
          </a:r>
        </a:p>
      </dgm:t>
    </dgm:pt>
    <dgm:pt modelId="{4C481E05-6158-4703-BDE2-472E61D496BE}" type="parTrans" cxnId="{84D04ABA-C012-4EA0-976B-3789C1440523}">
      <dgm:prSet/>
      <dgm:spPr/>
      <dgm:t>
        <a:bodyPr/>
        <a:lstStyle/>
        <a:p>
          <a:endParaRPr lang="en-US"/>
        </a:p>
      </dgm:t>
    </dgm:pt>
    <dgm:pt modelId="{C5B259C8-10B3-4304-9FD7-E547DA759AC1}" type="sibTrans" cxnId="{84D04ABA-C012-4EA0-976B-3789C1440523}">
      <dgm:prSet/>
      <dgm:spPr/>
      <dgm:t>
        <a:bodyPr/>
        <a:lstStyle/>
        <a:p>
          <a:endParaRPr lang="en-US"/>
        </a:p>
      </dgm:t>
    </dgm:pt>
    <dgm:pt modelId="{72000070-A30F-4ABB-8C61-B06582A89AB1}">
      <dgm:prSet custT="1"/>
      <dgm:spPr/>
      <dgm:t>
        <a:bodyPr/>
        <a:lstStyle/>
        <a:p>
          <a:pPr rtl="0"/>
          <a:r>
            <a:rPr lang="en-US" sz="2000" dirty="0"/>
            <a:t>Filtering</a:t>
          </a:r>
        </a:p>
      </dgm:t>
    </dgm:pt>
    <dgm:pt modelId="{68AC6BD3-668E-4A4F-9A6C-4714F8371A05}" type="parTrans" cxnId="{D8889014-B369-49CE-B7DC-09B13FC7F9E0}">
      <dgm:prSet/>
      <dgm:spPr/>
      <dgm:t>
        <a:bodyPr/>
        <a:lstStyle/>
        <a:p>
          <a:endParaRPr lang="en-US"/>
        </a:p>
      </dgm:t>
    </dgm:pt>
    <dgm:pt modelId="{9C0B8571-DAAE-4A23-90B7-B6896A0854A7}" type="sibTrans" cxnId="{D8889014-B369-49CE-B7DC-09B13FC7F9E0}">
      <dgm:prSet/>
      <dgm:spPr/>
      <dgm:t>
        <a:bodyPr/>
        <a:lstStyle/>
        <a:p>
          <a:endParaRPr lang="en-US"/>
        </a:p>
      </dgm:t>
    </dgm:pt>
    <dgm:pt modelId="{4FC4E520-4F4C-4BF2-8A68-5F4DB4DF882D}">
      <dgm:prSet custT="1"/>
      <dgm:spPr/>
      <dgm:t>
        <a:bodyPr/>
        <a:lstStyle/>
        <a:p>
          <a:pPr rtl="0"/>
          <a:r>
            <a:rPr lang="en-US" sz="2000" dirty="0"/>
            <a:t>Caching/log</a:t>
          </a:r>
        </a:p>
      </dgm:t>
    </dgm:pt>
    <dgm:pt modelId="{896D641E-5DAD-4927-830A-6E72C97A4043}" type="parTrans" cxnId="{3011E79A-712C-42F8-875D-ECE09EC223F7}">
      <dgm:prSet/>
      <dgm:spPr/>
      <dgm:t>
        <a:bodyPr/>
        <a:lstStyle/>
        <a:p>
          <a:endParaRPr lang="en-US"/>
        </a:p>
      </dgm:t>
    </dgm:pt>
    <dgm:pt modelId="{6F6B9654-6489-49B6-BC93-B872A3560852}" type="sibTrans" cxnId="{3011E79A-712C-42F8-875D-ECE09EC223F7}">
      <dgm:prSet/>
      <dgm:spPr/>
      <dgm:t>
        <a:bodyPr/>
        <a:lstStyle/>
        <a:p>
          <a:endParaRPr lang="en-US"/>
        </a:p>
      </dgm:t>
    </dgm:pt>
    <dgm:pt modelId="{252C2149-C196-4320-B6AE-DB10DBEA6DC1}">
      <dgm:prSet custT="1"/>
      <dgm:spPr/>
      <dgm:t>
        <a:bodyPr/>
        <a:lstStyle/>
        <a:p>
          <a:pPr rtl="0"/>
          <a:r>
            <a:rPr lang="en-US" sz="2000" dirty="0"/>
            <a:t>Menyembunyikan identitas (IP)</a:t>
          </a:r>
        </a:p>
      </dgm:t>
    </dgm:pt>
    <dgm:pt modelId="{31DB81AB-C86F-4380-9ABD-AD623DEEBBEB}" type="parTrans" cxnId="{9A554EA8-AA0F-419E-BC44-60F31FD5F80F}">
      <dgm:prSet/>
      <dgm:spPr/>
      <dgm:t>
        <a:bodyPr/>
        <a:lstStyle/>
        <a:p>
          <a:endParaRPr lang="en-US"/>
        </a:p>
      </dgm:t>
    </dgm:pt>
    <dgm:pt modelId="{FACD5B1F-8794-40E7-BB42-F0A9D235BBB1}" type="sibTrans" cxnId="{9A554EA8-AA0F-419E-BC44-60F31FD5F80F}">
      <dgm:prSet/>
      <dgm:spPr/>
      <dgm:t>
        <a:bodyPr/>
        <a:lstStyle/>
        <a:p>
          <a:endParaRPr lang="en-US"/>
        </a:p>
      </dgm:t>
    </dgm:pt>
    <dgm:pt modelId="{E24AA63A-D709-43F3-A391-90A462D1A64D}">
      <dgm:prSet custT="1"/>
      <dgm:spPr/>
      <dgm:t>
        <a:bodyPr/>
        <a:lstStyle/>
        <a:p>
          <a:pPr rtl="0"/>
          <a:r>
            <a:rPr lang="en-US" sz="2000" dirty="0">
              <a:solidFill>
                <a:srgbClr val="FF0000"/>
              </a:solidFill>
            </a:rPr>
            <a:t>Pemanfaatan</a:t>
          </a:r>
        </a:p>
      </dgm:t>
    </dgm:pt>
    <dgm:pt modelId="{96276246-2C4C-4754-A052-0CCFF6CDF8E4}" type="parTrans" cxnId="{1707A52D-0938-4B31-9E75-8C7C3A87F797}">
      <dgm:prSet/>
      <dgm:spPr/>
      <dgm:t>
        <a:bodyPr/>
        <a:lstStyle/>
        <a:p>
          <a:endParaRPr lang="en-US"/>
        </a:p>
      </dgm:t>
    </dgm:pt>
    <dgm:pt modelId="{1E47D51E-BF46-46AA-B618-EA4586148F80}" type="sibTrans" cxnId="{1707A52D-0938-4B31-9E75-8C7C3A87F797}">
      <dgm:prSet/>
      <dgm:spPr/>
      <dgm:t>
        <a:bodyPr/>
        <a:lstStyle/>
        <a:p>
          <a:endParaRPr lang="en-US"/>
        </a:p>
      </dgm:t>
    </dgm:pt>
    <dgm:pt modelId="{825BEDC4-4FE3-4770-8889-012BDB4CC651}">
      <dgm:prSet custT="1"/>
      <dgm:spPr/>
      <dgm:t>
        <a:bodyPr/>
        <a:lstStyle/>
        <a:p>
          <a:pPr rtl="0"/>
          <a:r>
            <a:rPr lang="en-US" sz="2000" dirty="0">
              <a:solidFill>
                <a:srgbClr val="0070C0"/>
              </a:solidFill>
            </a:rPr>
            <a:t>Penyalahgunaan</a:t>
          </a:r>
        </a:p>
      </dgm:t>
    </dgm:pt>
    <dgm:pt modelId="{5DFA413D-4933-42C1-8570-7F187A584217}" type="parTrans" cxnId="{27AFFB3B-891D-42DC-AB97-EC9E12767404}">
      <dgm:prSet/>
      <dgm:spPr/>
      <dgm:t>
        <a:bodyPr/>
        <a:lstStyle/>
        <a:p>
          <a:endParaRPr lang="en-US"/>
        </a:p>
      </dgm:t>
    </dgm:pt>
    <dgm:pt modelId="{84295A76-B15C-41E8-9147-03E0AD5F3832}" type="sibTrans" cxnId="{27AFFB3B-891D-42DC-AB97-EC9E12767404}">
      <dgm:prSet/>
      <dgm:spPr/>
      <dgm:t>
        <a:bodyPr/>
        <a:lstStyle/>
        <a:p>
          <a:endParaRPr lang="en-US"/>
        </a:p>
      </dgm:t>
    </dgm:pt>
    <dgm:pt modelId="{1F50CAD1-EFC6-4894-9483-3EBBDDEA22CD}">
      <dgm:prSet custT="1"/>
      <dgm:spPr/>
      <dgm:t>
        <a:bodyPr/>
        <a:lstStyle/>
        <a:p>
          <a:pPr rtl="0"/>
          <a:r>
            <a:rPr lang="en-US" sz="2000" dirty="0"/>
            <a:t>Mengakses situs yang di blokir</a:t>
          </a:r>
        </a:p>
      </dgm:t>
    </dgm:pt>
    <dgm:pt modelId="{29D171A6-8FAC-40E2-A8F1-4CB70A83F4EE}" type="parTrans" cxnId="{3A97BF30-8493-4EA1-9401-C26AB46A85D4}">
      <dgm:prSet/>
      <dgm:spPr/>
      <dgm:t>
        <a:bodyPr/>
        <a:lstStyle/>
        <a:p>
          <a:endParaRPr lang="en-US"/>
        </a:p>
      </dgm:t>
    </dgm:pt>
    <dgm:pt modelId="{9430615D-78F7-4DB4-96C3-C9D1842BEA94}" type="sibTrans" cxnId="{3A97BF30-8493-4EA1-9401-C26AB46A85D4}">
      <dgm:prSet/>
      <dgm:spPr/>
      <dgm:t>
        <a:bodyPr/>
        <a:lstStyle/>
        <a:p>
          <a:endParaRPr lang="en-US"/>
        </a:p>
      </dgm:t>
    </dgm:pt>
    <dgm:pt modelId="{33F8EDED-7262-40CA-B1F2-463F473C0088}" type="pres">
      <dgm:prSet presAssocID="{6FC3619B-DC2C-4866-8823-FAFF4DB77880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A43D869C-2737-4906-90BA-9F70145E86E9}" type="pres">
      <dgm:prSet presAssocID="{6FC3619B-DC2C-4866-8823-FAFF4DB77880}" presName="Background" presStyleLbl="bgImgPlace1" presStyleIdx="0" presStyleCnt="1"/>
      <dgm:spPr/>
    </dgm:pt>
    <dgm:pt modelId="{6D8D58F0-3F39-4B2E-BEE5-80EFECBCC55D}" type="pres">
      <dgm:prSet presAssocID="{6FC3619B-DC2C-4866-8823-FAFF4DB77880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D001EBF4-0915-4FFC-A757-5DF4FD604CBC}" type="pres">
      <dgm:prSet presAssocID="{6FC3619B-DC2C-4866-8823-FAFF4DB77880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D4D438C2-179B-48AF-997B-D9501EA281A1}" type="pres">
      <dgm:prSet presAssocID="{6FC3619B-DC2C-4866-8823-FAFF4DB77880}" presName="Plus" presStyleLbl="alignNode1" presStyleIdx="0" presStyleCnt="2"/>
      <dgm:spPr/>
    </dgm:pt>
    <dgm:pt modelId="{F70278D7-F337-43AE-9021-EE8750E71159}" type="pres">
      <dgm:prSet presAssocID="{6FC3619B-DC2C-4866-8823-FAFF4DB77880}" presName="Minus" presStyleLbl="alignNode1" presStyleIdx="1" presStyleCnt="2"/>
      <dgm:spPr/>
    </dgm:pt>
    <dgm:pt modelId="{D134E97B-B016-4594-AF60-802E574410E3}" type="pres">
      <dgm:prSet presAssocID="{6FC3619B-DC2C-4866-8823-FAFF4DB77880}" presName="Divider" presStyleLbl="parChTrans1D1" presStyleIdx="0" presStyleCnt="1"/>
      <dgm:spPr/>
    </dgm:pt>
  </dgm:ptLst>
  <dgm:cxnLst>
    <dgm:cxn modelId="{D8889014-B369-49CE-B7DC-09B13FC7F9E0}" srcId="{E24AA63A-D709-43F3-A391-90A462D1A64D}" destId="{72000070-A30F-4ABB-8C61-B06582A89AB1}" srcOrd="2" destOrd="0" parTransId="{68AC6BD3-668E-4A4F-9A6C-4714F8371A05}" sibTransId="{9C0B8571-DAAE-4A23-90B7-B6896A0854A7}"/>
    <dgm:cxn modelId="{4A76F32A-320C-4D7C-BC05-154D6E9E0DEA}" srcId="{E24AA63A-D709-43F3-A391-90A462D1A64D}" destId="{451E1BB3-AB45-4B6C-9319-528B2BF66572}" srcOrd="0" destOrd="0" parTransId="{3F7B4823-3B23-4BC4-AA60-F5D6302D25F1}" sibTransId="{43B1B0F0-9310-473B-8AA2-E4075DAE960D}"/>
    <dgm:cxn modelId="{1707A52D-0938-4B31-9E75-8C7C3A87F797}" srcId="{6FC3619B-DC2C-4866-8823-FAFF4DB77880}" destId="{E24AA63A-D709-43F3-A391-90A462D1A64D}" srcOrd="0" destOrd="0" parTransId="{96276246-2C4C-4754-A052-0CCFF6CDF8E4}" sibTransId="{1E47D51E-BF46-46AA-B618-EA4586148F80}"/>
    <dgm:cxn modelId="{3A97BF30-8493-4EA1-9401-C26AB46A85D4}" srcId="{825BEDC4-4FE3-4770-8889-012BDB4CC651}" destId="{1F50CAD1-EFC6-4894-9483-3EBBDDEA22CD}" srcOrd="0" destOrd="0" parTransId="{29D171A6-8FAC-40E2-A8F1-4CB70A83F4EE}" sibTransId="{9430615D-78F7-4DB4-96C3-C9D1842BEA94}"/>
    <dgm:cxn modelId="{27AFFB3B-891D-42DC-AB97-EC9E12767404}" srcId="{6FC3619B-DC2C-4866-8823-FAFF4DB77880}" destId="{825BEDC4-4FE3-4770-8889-012BDB4CC651}" srcOrd="1" destOrd="0" parTransId="{5DFA413D-4933-42C1-8570-7F187A584217}" sibTransId="{84295A76-B15C-41E8-9147-03E0AD5F3832}"/>
    <dgm:cxn modelId="{E67A0479-7CDC-4BDE-B4BF-C96BCD1A150E}" type="presOf" srcId="{6FC3619B-DC2C-4866-8823-FAFF4DB77880}" destId="{33F8EDED-7262-40CA-B1F2-463F473C0088}" srcOrd="0" destOrd="0" presId="urn:microsoft.com/office/officeart/2009/3/layout/PlusandMinus"/>
    <dgm:cxn modelId="{80342459-96C6-42F5-94E8-6EC4CFAD723B}" type="presOf" srcId="{1F50CAD1-EFC6-4894-9483-3EBBDDEA22CD}" destId="{D001EBF4-0915-4FFC-A757-5DF4FD604CBC}" srcOrd="0" destOrd="1" presId="urn:microsoft.com/office/officeart/2009/3/layout/PlusandMinus"/>
    <dgm:cxn modelId="{D3A8847B-AF2F-4273-A26E-C1A599689F5A}" type="presOf" srcId="{72000070-A30F-4ABB-8C61-B06582A89AB1}" destId="{6D8D58F0-3F39-4B2E-BEE5-80EFECBCC55D}" srcOrd="0" destOrd="3" presId="urn:microsoft.com/office/officeart/2009/3/layout/PlusandMinus"/>
    <dgm:cxn modelId="{D5107089-3AA1-42F3-AA77-01ABEAD5F415}" type="presOf" srcId="{5E5DDDCD-0A3A-4FF5-86D1-34D9195E5A2A}" destId="{6D8D58F0-3F39-4B2E-BEE5-80EFECBCC55D}" srcOrd="0" destOrd="2" presId="urn:microsoft.com/office/officeart/2009/3/layout/PlusandMinus"/>
    <dgm:cxn modelId="{45B0F192-40C5-43DF-AF59-EE861B852769}" type="presOf" srcId="{825BEDC4-4FE3-4770-8889-012BDB4CC651}" destId="{D001EBF4-0915-4FFC-A757-5DF4FD604CBC}" srcOrd="0" destOrd="0" presId="urn:microsoft.com/office/officeart/2009/3/layout/PlusandMinus"/>
    <dgm:cxn modelId="{B8135D94-E2A7-4AF7-8F9C-C8502476FB19}" type="presOf" srcId="{E24AA63A-D709-43F3-A391-90A462D1A64D}" destId="{6D8D58F0-3F39-4B2E-BEE5-80EFECBCC55D}" srcOrd="0" destOrd="0" presId="urn:microsoft.com/office/officeart/2009/3/layout/PlusandMinus"/>
    <dgm:cxn modelId="{3011E79A-712C-42F8-875D-ECE09EC223F7}" srcId="{E24AA63A-D709-43F3-A391-90A462D1A64D}" destId="{4FC4E520-4F4C-4BF2-8A68-5F4DB4DF882D}" srcOrd="3" destOrd="0" parTransId="{896D641E-5DAD-4927-830A-6E72C97A4043}" sibTransId="{6F6B9654-6489-49B6-BC93-B872A3560852}"/>
    <dgm:cxn modelId="{9A554EA8-AA0F-419E-BC44-60F31FD5F80F}" srcId="{825BEDC4-4FE3-4770-8889-012BDB4CC651}" destId="{252C2149-C196-4320-B6AE-DB10DBEA6DC1}" srcOrd="1" destOrd="0" parTransId="{31DB81AB-C86F-4380-9ABD-AD623DEEBBEB}" sibTransId="{FACD5B1F-8794-40E7-BB42-F0A9D235BBB1}"/>
    <dgm:cxn modelId="{84D04ABA-C012-4EA0-976B-3789C1440523}" srcId="{E24AA63A-D709-43F3-A391-90A462D1A64D}" destId="{5E5DDDCD-0A3A-4FF5-86D1-34D9195E5A2A}" srcOrd="1" destOrd="0" parTransId="{4C481E05-6158-4703-BDE2-472E61D496BE}" sibTransId="{C5B259C8-10B3-4304-9FD7-E547DA759AC1}"/>
    <dgm:cxn modelId="{50087ECD-4EB0-4FDE-9854-A6F3F3549DB7}" type="presOf" srcId="{4FC4E520-4F4C-4BF2-8A68-5F4DB4DF882D}" destId="{6D8D58F0-3F39-4B2E-BEE5-80EFECBCC55D}" srcOrd="0" destOrd="4" presId="urn:microsoft.com/office/officeart/2009/3/layout/PlusandMinus"/>
    <dgm:cxn modelId="{C19236E2-382A-49E4-80B5-7F4413B5754A}" type="presOf" srcId="{451E1BB3-AB45-4B6C-9319-528B2BF66572}" destId="{6D8D58F0-3F39-4B2E-BEE5-80EFECBCC55D}" srcOrd="0" destOrd="1" presId="urn:microsoft.com/office/officeart/2009/3/layout/PlusandMinus"/>
    <dgm:cxn modelId="{F948CBE5-26E3-4B39-B653-29BD46DA6940}" type="presOf" srcId="{252C2149-C196-4320-B6AE-DB10DBEA6DC1}" destId="{D001EBF4-0915-4FFC-A757-5DF4FD604CBC}" srcOrd="0" destOrd="2" presId="urn:microsoft.com/office/officeart/2009/3/layout/PlusandMinus"/>
    <dgm:cxn modelId="{E032696A-705E-4270-BD44-AFDFB6F0C7F0}" type="presParOf" srcId="{33F8EDED-7262-40CA-B1F2-463F473C0088}" destId="{A43D869C-2737-4906-90BA-9F70145E86E9}" srcOrd="0" destOrd="0" presId="urn:microsoft.com/office/officeart/2009/3/layout/PlusandMinus"/>
    <dgm:cxn modelId="{471C7CE7-8CB7-4953-94A3-36AC7751CD9D}" type="presParOf" srcId="{33F8EDED-7262-40CA-B1F2-463F473C0088}" destId="{6D8D58F0-3F39-4B2E-BEE5-80EFECBCC55D}" srcOrd="1" destOrd="0" presId="urn:microsoft.com/office/officeart/2009/3/layout/PlusandMinus"/>
    <dgm:cxn modelId="{B3EB9253-3C8D-4712-B9B8-D3116BE01710}" type="presParOf" srcId="{33F8EDED-7262-40CA-B1F2-463F473C0088}" destId="{D001EBF4-0915-4FFC-A757-5DF4FD604CBC}" srcOrd="2" destOrd="0" presId="urn:microsoft.com/office/officeart/2009/3/layout/PlusandMinus"/>
    <dgm:cxn modelId="{AEBA4AC9-55B4-4A54-A519-18E9A119552D}" type="presParOf" srcId="{33F8EDED-7262-40CA-B1F2-463F473C0088}" destId="{D4D438C2-179B-48AF-997B-D9501EA281A1}" srcOrd="3" destOrd="0" presId="urn:microsoft.com/office/officeart/2009/3/layout/PlusandMinus"/>
    <dgm:cxn modelId="{29576D72-2DCF-49EB-89CA-BFEFDD4D15EA}" type="presParOf" srcId="{33F8EDED-7262-40CA-B1F2-463F473C0088}" destId="{F70278D7-F337-43AE-9021-EE8750E71159}" srcOrd="4" destOrd="0" presId="urn:microsoft.com/office/officeart/2009/3/layout/PlusandMinus"/>
    <dgm:cxn modelId="{37A5F9D6-2737-4193-8ACC-7015B99FFFB3}" type="presParOf" srcId="{33F8EDED-7262-40CA-B1F2-463F473C0088}" destId="{D134E97B-B016-4594-AF60-802E574410E3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CB7AA2-6C42-413A-816C-105BD3D255E7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2DF10A4C-1C74-4326-9611-8EC206DE290D}">
      <dgm:prSet/>
      <dgm:spPr/>
      <dgm:t>
        <a:bodyPr/>
        <a:lstStyle/>
        <a:p>
          <a:pPr rtl="0"/>
          <a:r>
            <a:rPr lang="en-US"/>
            <a:t>VMware</a:t>
          </a:r>
        </a:p>
      </dgm:t>
    </dgm:pt>
    <dgm:pt modelId="{FBA8217C-D4AD-40FB-A833-27FA7C77D8E5}" type="parTrans" cxnId="{5CCB625D-5B95-4FFC-8FD0-D49A5C843B24}">
      <dgm:prSet/>
      <dgm:spPr/>
      <dgm:t>
        <a:bodyPr/>
        <a:lstStyle/>
        <a:p>
          <a:endParaRPr lang="en-US"/>
        </a:p>
      </dgm:t>
    </dgm:pt>
    <dgm:pt modelId="{8CC9C08C-5C6D-4DC9-9C9C-59A34BB0E3E5}" type="sibTrans" cxnId="{5CCB625D-5B95-4FFC-8FD0-D49A5C843B24}">
      <dgm:prSet/>
      <dgm:spPr/>
      <dgm:t>
        <a:bodyPr/>
        <a:lstStyle/>
        <a:p>
          <a:endParaRPr lang="en-US"/>
        </a:p>
      </dgm:t>
    </dgm:pt>
    <dgm:pt modelId="{CCA7652B-9595-413E-AB8A-9A0ADABFFA11}">
      <dgm:prSet/>
      <dgm:spPr/>
      <dgm:t>
        <a:bodyPr/>
        <a:lstStyle/>
        <a:p>
          <a:pPr rtl="0"/>
          <a:r>
            <a:rPr lang="en-US"/>
            <a:t>Virtual Box</a:t>
          </a:r>
        </a:p>
      </dgm:t>
    </dgm:pt>
    <dgm:pt modelId="{58DBDD90-80BA-4316-A5F6-38B267ED3EF3}" type="parTrans" cxnId="{65C74BDC-9D1E-4288-92E4-CB9FCDFEFCC5}">
      <dgm:prSet/>
      <dgm:spPr/>
      <dgm:t>
        <a:bodyPr/>
        <a:lstStyle/>
        <a:p>
          <a:endParaRPr lang="en-US"/>
        </a:p>
      </dgm:t>
    </dgm:pt>
    <dgm:pt modelId="{52285F0D-6037-40B4-A553-F8406ADFDE8A}" type="sibTrans" cxnId="{65C74BDC-9D1E-4288-92E4-CB9FCDFEFCC5}">
      <dgm:prSet/>
      <dgm:spPr/>
      <dgm:t>
        <a:bodyPr/>
        <a:lstStyle/>
        <a:p>
          <a:endParaRPr lang="en-US"/>
        </a:p>
      </dgm:t>
    </dgm:pt>
    <dgm:pt modelId="{4DDD4013-C8B3-487F-999E-8D47657642E4}" type="pres">
      <dgm:prSet presAssocID="{5DCB7AA2-6C42-413A-816C-105BD3D255E7}" presName="linearFlow" presStyleCnt="0">
        <dgm:presLayoutVars>
          <dgm:dir/>
          <dgm:resizeHandles val="exact"/>
        </dgm:presLayoutVars>
      </dgm:prSet>
      <dgm:spPr/>
    </dgm:pt>
    <dgm:pt modelId="{AB772CB8-DA2B-44C2-AD42-DAC1FCB7CADA}" type="pres">
      <dgm:prSet presAssocID="{2DF10A4C-1C74-4326-9611-8EC206DE290D}" presName="composite" presStyleCnt="0"/>
      <dgm:spPr/>
    </dgm:pt>
    <dgm:pt modelId="{E3D5E97C-9778-421B-BCA8-46BC4214F7B6}" type="pres">
      <dgm:prSet presAssocID="{2DF10A4C-1C74-4326-9611-8EC206DE290D}" presName="imgShp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DD7DF09-ACA9-48E8-A032-73C4F629D3D9}" type="pres">
      <dgm:prSet presAssocID="{2DF10A4C-1C74-4326-9611-8EC206DE290D}" presName="txShp" presStyleLbl="node1" presStyleIdx="0" presStyleCnt="2">
        <dgm:presLayoutVars>
          <dgm:bulletEnabled val="1"/>
        </dgm:presLayoutVars>
      </dgm:prSet>
      <dgm:spPr/>
    </dgm:pt>
    <dgm:pt modelId="{C11EAFB4-ECD4-4F50-A9F0-2C17A36C06CB}" type="pres">
      <dgm:prSet presAssocID="{8CC9C08C-5C6D-4DC9-9C9C-59A34BB0E3E5}" presName="spacing" presStyleCnt="0"/>
      <dgm:spPr/>
    </dgm:pt>
    <dgm:pt modelId="{3E4B23E1-B0F0-43F6-BEBA-6A29348215C2}" type="pres">
      <dgm:prSet presAssocID="{CCA7652B-9595-413E-AB8A-9A0ADABFFA11}" presName="composite" presStyleCnt="0"/>
      <dgm:spPr/>
    </dgm:pt>
    <dgm:pt modelId="{E53D04D9-9DD0-4270-8859-87CEC61D1042}" type="pres">
      <dgm:prSet presAssocID="{CCA7652B-9595-413E-AB8A-9A0ADABFFA11}" presName="imgShp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5A84C896-C61D-4D63-8562-BDD78F24E4EA}" type="pres">
      <dgm:prSet presAssocID="{CCA7652B-9595-413E-AB8A-9A0ADABFFA11}" presName="txShp" presStyleLbl="node1" presStyleIdx="1" presStyleCnt="2">
        <dgm:presLayoutVars>
          <dgm:bulletEnabled val="1"/>
        </dgm:presLayoutVars>
      </dgm:prSet>
      <dgm:spPr/>
    </dgm:pt>
  </dgm:ptLst>
  <dgm:cxnLst>
    <dgm:cxn modelId="{D5EDB80E-33C0-43C8-BB03-3A44F954258D}" type="presOf" srcId="{5DCB7AA2-6C42-413A-816C-105BD3D255E7}" destId="{4DDD4013-C8B3-487F-999E-8D47657642E4}" srcOrd="0" destOrd="0" presId="urn:microsoft.com/office/officeart/2005/8/layout/vList3"/>
    <dgm:cxn modelId="{5CCB625D-5B95-4FFC-8FD0-D49A5C843B24}" srcId="{5DCB7AA2-6C42-413A-816C-105BD3D255E7}" destId="{2DF10A4C-1C74-4326-9611-8EC206DE290D}" srcOrd="0" destOrd="0" parTransId="{FBA8217C-D4AD-40FB-A833-27FA7C77D8E5}" sibTransId="{8CC9C08C-5C6D-4DC9-9C9C-59A34BB0E3E5}"/>
    <dgm:cxn modelId="{6E7E91C4-EAD8-4B1F-B89D-72F8426E818E}" type="presOf" srcId="{CCA7652B-9595-413E-AB8A-9A0ADABFFA11}" destId="{5A84C896-C61D-4D63-8562-BDD78F24E4EA}" srcOrd="0" destOrd="0" presId="urn:microsoft.com/office/officeart/2005/8/layout/vList3"/>
    <dgm:cxn modelId="{521034DC-F208-42DA-A676-FB7F11FFEEB2}" type="presOf" srcId="{2DF10A4C-1C74-4326-9611-8EC206DE290D}" destId="{0DD7DF09-ACA9-48E8-A032-73C4F629D3D9}" srcOrd="0" destOrd="0" presId="urn:microsoft.com/office/officeart/2005/8/layout/vList3"/>
    <dgm:cxn modelId="{65C74BDC-9D1E-4288-92E4-CB9FCDFEFCC5}" srcId="{5DCB7AA2-6C42-413A-816C-105BD3D255E7}" destId="{CCA7652B-9595-413E-AB8A-9A0ADABFFA11}" srcOrd="1" destOrd="0" parTransId="{58DBDD90-80BA-4316-A5F6-38B267ED3EF3}" sibTransId="{52285F0D-6037-40B4-A553-F8406ADFDE8A}"/>
    <dgm:cxn modelId="{AA618129-A59F-4FE7-A2BD-067D8B778B58}" type="presParOf" srcId="{4DDD4013-C8B3-487F-999E-8D47657642E4}" destId="{AB772CB8-DA2B-44C2-AD42-DAC1FCB7CADA}" srcOrd="0" destOrd="0" presId="urn:microsoft.com/office/officeart/2005/8/layout/vList3"/>
    <dgm:cxn modelId="{3B409094-1D0F-4BB9-8A74-E88ACA0EAC0D}" type="presParOf" srcId="{AB772CB8-DA2B-44C2-AD42-DAC1FCB7CADA}" destId="{E3D5E97C-9778-421B-BCA8-46BC4214F7B6}" srcOrd="0" destOrd="0" presId="urn:microsoft.com/office/officeart/2005/8/layout/vList3"/>
    <dgm:cxn modelId="{9D899294-9FB1-4330-95B8-1AB92395114D}" type="presParOf" srcId="{AB772CB8-DA2B-44C2-AD42-DAC1FCB7CADA}" destId="{0DD7DF09-ACA9-48E8-A032-73C4F629D3D9}" srcOrd="1" destOrd="0" presId="urn:microsoft.com/office/officeart/2005/8/layout/vList3"/>
    <dgm:cxn modelId="{74580A39-B48A-49AF-AC37-9D44567969E3}" type="presParOf" srcId="{4DDD4013-C8B3-487F-999E-8D47657642E4}" destId="{C11EAFB4-ECD4-4F50-A9F0-2C17A36C06CB}" srcOrd="1" destOrd="0" presId="urn:microsoft.com/office/officeart/2005/8/layout/vList3"/>
    <dgm:cxn modelId="{90FDB7F8-3BB9-4759-B2FE-BFF059A0431F}" type="presParOf" srcId="{4DDD4013-C8B3-487F-999E-8D47657642E4}" destId="{3E4B23E1-B0F0-43F6-BEBA-6A29348215C2}" srcOrd="2" destOrd="0" presId="urn:microsoft.com/office/officeart/2005/8/layout/vList3"/>
    <dgm:cxn modelId="{76C7733A-1A8C-44DB-912A-04A2A94DFCE2}" type="presParOf" srcId="{3E4B23E1-B0F0-43F6-BEBA-6A29348215C2}" destId="{E53D04D9-9DD0-4270-8859-87CEC61D1042}" srcOrd="0" destOrd="0" presId="urn:microsoft.com/office/officeart/2005/8/layout/vList3"/>
    <dgm:cxn modelId="{BD78A1C7-231A-453C-8D2D-6CF4193786EB}" type="presParOf" srcId="{3E4B23E1-B0F0-43F6-BEBA-6A29348215C2}" destId="{5A84C896-C61D-4D63-8562-BDD78F24E4E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B50487-9D93-4712-9465-34B7AE0B98F6}" type="doc">
      <dgm:prSet loTypeId="urn:microsoft.com/office/officeart/2011/layout/RadialPictureList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4FABACF-BCD4-41CE-AAA3-B85C7931B6DB}">
      <dgm:prSet/>
      <dgm:spPr/>
      <dgm:t>
        <a:bodyPr/>
        <a:lstStyle/>
        <a:p>
          <a:pPr rtl="0"/>
          <a:r>
            <a:rPr lang="en-US" dirty="0"/>
            <a:t>Layanan penyedia server</a:t>
          </a:r>
        </a:p>
      </dgm:t>
    </dgm:pt>
    <dgm:pt modelId="{CB2919E6-94FE-434B-9944-1A99E364130F}" type="parTrans" cxnId="{A55C5978-F33D-4BA3-AD33-0BE2597C9A11}">
      <dgm:prSet/>
      <dgm:spPr/>
      <dgm:t>
        <a:bodyPr/>
        <a:lstStyle/>
        <a:p>
          <a:endParaRPr lang="en-US"/>
        </a:p>
      </dgm:t>
    </dgm:pt>
    <dgm:pt modelId="{7CF48F2C-3E2F-4FF0-8699-0E596F07DDCF}" type="sibTrans" cxnId="{A55C5978-F33D-4BA3-AD33-0BE2597C9A11}">
      <dgm:prSet/>
      <dgm:spPr/>
      <dgm:t>
        <a:bodyPr/>
        <a:lstStyle/>
        <a:p>
          <a:endParaRPr lang="en-US"/>
        </a:p>
      </dgm:t>
    </dgm:pt>
    <dgm:pt modelId="{1739CC9E-F938-4B64-A50B-8D47EDFAB661}">
      <dgm:prSet/>
      <dgm:spPr/>
      <dgm:t>
        <a:bodyPr/>
        <a:lstStyle/>
        <a:p>
          <a:pPr rtl="0"/>
          <a:r>
            <a:rPr lang="en-US"/>
            <a:t>Virtual Private Server (VPS)</a:t>
          </a:r>
        </a:p>
      </dgm:t>
    </dgm:pt>
    <dgm:pt modelId="{06697057-8775-4D93-A029-5B1CAEA1AB33}" type="parTrans" cxnId="{0A3C3CD5-8A32-4BCA-8F51-45E8540E50DA}">
      <dgm:prSet/>
      <dgm:spPr/>
      <dgm:t>
        <a:bodyPr/>
        <a:lstStyle/>
        <a:p>
          <a:endParaRPr lang="en-US"/>
        </a:p>
      </dgm:t>
    </dgm:pt>
    <dgm:pt modelId="{7BE152FC-D7A9-4D03-8CFF-6B4690CBA7B7}" type="sibTrans" cxnId="{0A3C3CD5-8A32-4BCA-8F51-45E8540E50DA}">
      <dgm:prSet/>
      <dgm:spPr/>
      <dgm:t>
        <a:bodyPr/>
        <a:lstStyle/>
        <a:p>
          <a:endParaRPr lang="en-US"/>
        </a:p>
      </dgm:t>
    </dgm:pt>
    <dgm:pt modelId="{E651DBB8-9940-47BE-8B73-D15AA7284263}">
      <dgm:prSet/>
      <dgm:spPr/>
      <dgm:t>
        <a:bodyPr/>
        <a:lstStyle/>
        <a:p>
          <a:pPr rtl="0"/>
          <a:r>
            <a:rPr lang="en-US"/>
            <a:t>Dedicated Server</a:t>
          </a:r>
        </a:p>
      </dgm:t>
    </dgm:pt>
    <dgm:pt modelId="{0778A5AE-2D9D-4F48-B737-B94E34A5573B}" type="parTrans" cxnId="{6E0772F6-1347-49A4-9873-81FC90104891}">
      <dgm:prSet/>
      <dgm:spPr/>
      <dgm:t>
        <a:bodyPr/>
        <a:lstStyle/>
        <a:p>
          <a:endParaRPr lang="en-US"/>
        </a:p>
      </dgm:t>
    </dgm:pt>
    <dgm:pt modelId="{3BC8B6AA-8C3B-48CD-A101-907492FD30B8}" type="sibTrans" cxnId="{6E0772F6-1347-49A4-9873-81FC90104891}">
      <dgm:prSet/>
      <dgm:spPr/>
      <dgm:t>
        <a:bodyPr/>
        <a:lstStyle/>
        <a:p>
          <a:endParaRPr lang="en-US"/>
        </a:p>
      </dgm:t>
    </dgm:pt>
    <dgm:pt modelId="{2FEEC31A-BB19-4227-808B-514C7B108E72}">
      <dgm:prSet/>
      <dgm:spPr/>
      <dgm:t>
        <a:bodyPr/>
        <a:lstStyle/>
        <a:p>
          <a:pPr rtl="0"/>
          <a:r>
            <a:rPr lang="en-US"/>
            <a:t>Colocation Server</a:t>
          </a:r>
        </a:p>
      </dgm:t>
    </dgm:pt>
    <dgm:pt modelId="{199EACDB-1198-4C2D-8EAB-A3595AEFB73C}" type="parTrans" cxnId="{B11E3317-D6A3-4F09-BB0A-95F1CCCE819A}">
      <dgm:prSet/>
      <dgm:spPr/>
      <dgm:t>
        <a:bodyPr/>
        <a:lstStyle/>
        <a:p>
          <a:endParaRPr lang="en-US"/>
        </a:p>
      </dgm:t>
    </dgm:pt>
    <dgm:pt modelId="{3565C281-D1BA-49C5-A311-12DCE00B2264}" type="sibTrans" cxnId="{B11E3317-D6A3-4F09-BB0A-95F1CCCE819A}">
      <dgm:prSet/>
      <dgm:spPr/>
      <dgm:t>
        <a:bodyPr/>
        <a:lstStyle/>
        <a:p>
          <a:endParaRPr lang="en-US"/>
        </a:p>
      </dgm:t>
    </dgm:pt>
    <dgm:pt modelId="{1FE4F43D-8F59-47AC-BCC4-2CB889C71AB4}" type="pres">
      <dgm:prSet presAssocID="{29B50487-9D93-4712-9465-34B7AE0B98F6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9F897D39-2916-44CC-AA1C-21BB79796E96}" type="pres">
      <dgm:prSet presAssocID="{A4FABACF-BCD4-41CE-AAA3-B85C7931B6DB}" presName="Parent" presStyleLbl="node1" presStyleIdx="0" presStyleCnt="2">
        <dgm:presLayoutVars>
          <dgm:chMax val="4"/>
          <dgm:chPref val="3"/>
        </dgm:presLayoutVars>
      </dgm:prSet>
      <dgm:spPr/>
    </dgm:pt>
    <dgm:pt modelId="{C0C23407-87BC-42AA-B143-E67513A42B0B}" type="pres">
      <dgm:prSet presAssocID="{1739CC9E-F938-4B64-A50B-8D47EDFAB661}" presName="Accent" presStyleLbl="node1" presStyleIdx="1" presStyleCnt="2"/>
      <dgm:spPr/>
    </dgm:pt>
    <dgm:pt modelId="{5D2E9AE0-58AA-475C-8199-3F765A1C61A6}" type="pres">
      <dgm:prSet presAssocID="{1739CC9E-F938-4B64-A50B-8D47EDFAB661}" presName="Image1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DF6C0E7-AF85-4318-9146-29E1171C406F}" type="pres">
      <dgm:prSet presAssocID="{1739CC9E-F938-4B64-A50B-8D47EDFAB661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671FA3AE-7092-459F-8D5A-F7002DB442B5}" type="pres">
      <dgm:prSet presAssocID="{E651DBB8-9940-47BE-8B73-D15AA7284263}" presName="Image2" presStyleCnt="0"/>
      <dgm:spPr/>
    </dgm:pt>
    <dgm:pt modelId="{6F736D75-589A-4EF3-BF1A-942E465169F4}" type="pres">
      <dgm:prSet presAssocID="{E651DBB8-9940-47BE-8B73-D15AA7284263}" presName="Imag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A8761CD-557B-4652-9B33-CC46DC67DE61}" type="pres">
      <dgm:prSet presAssocID="{E651DBB8-9940-47BE-8B73-D15AA7284263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0BB55AF-4286-40C0-A300-DFDCD9C3A4B1}" type="pres">
      <dgm:prSet presAssocID="{2FEEC31A-BB19-4227-808B-514C7B108E72}" presName="Image3" presStyleCnt="0"/>
      <dgm:spPr/>
    </dgm:pt>
    <dgm:pt modelId="{C5A1DE1A-798D-4C8E-80AA-5F432B5FD8F5}" type="pres">
      <dgm:prSet presAssocID="{2FEEC31A-BB19-4227-808B-514C7B108E72}" presName="Imag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447B6997-FF54-473B-AC18-65F97D8B4F2D}" type="pres">
      <dgm:prSet presAssocID="{2FEEC31A-BB19-4227-808B-514C7B108E72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4626A03-4219-41B7-9B8C-B8F0B9978B1E}" type="presOf" srcId="{2FEEC31A-BB19-4227-808B-514C7B108E72}" destId="{447B6997-FF54-473B-AC18-65F97D8B4F2D}" srcOrd="0" destOrd="0" presId="urn:microsoft.com/office/officeart/2011/layout/RadialPictureList"/>
    <dgm:cxn modelId="{B11E3317-D6A3-4F09-BB0A-95F1CCCE819A}" srcId="{A4FABACF-BCD4-41CE-AAA3-B85C7931B6DB}" destId="{2FEEC31A-BB19-4227-808B-514C7B108E72}" srcOrd="2" destOrd="0" parTransId="{199EACDB-1198-4C2D-8EAB-A3595AEFB73C}" sibTransId="{3565C281-D1BA-49C5-A311-12DCE00B2264}"/>
    <dgm:cxn modelId="{D0BC4033-7949-4E7C-990B-9226A2882476}" type="presOf" srcId="{1739CC9E-F938-4B64-A50B-8D47EDFAB661}" destId="{DDF6C0E7-AF85-4318-9146-29E1171C406F}" srcOrd="0" destOrd="0" presId="urn:microsoft.com/office/officeart/2011/layout/RadialPictureList"/>
    <dgm:cxn modelId="{A55C5978-F33D-4BA3-AD33-0BE2597C9A11}" srcId="{29B50487-9D93-4712-9465-34B7AE0B98F6}" destId="{A4FABACF-BCD4-41CE-AAA3-B85C7931B6DB}" srcOrd="0" destOrd="0" parTransId="{CB2919E6-94FE-434B-9944-1A99E364130F}" sibTransId="{7CF48F2C-3E2F-4FF0-8699-0E596F07DDCF}"/>
    <dgm:cxn modelId="{380ECE8D-2AFD-431B-8AAD-C50418335491}" type="presOf" srcId="{A4FABACF-BCD4-41CE-AAA3-B85C7931B6DB}" destId="{9F897D39-2916-44CC-AA1C-21BB79796E96}" srcOrd="0" destOrd="0" presId="urn:microsoft.com/office/officeart/2011/layout/RadialPictureList"/>
    <dgm:cxn modelId="{6E6B0FB8-F414-4D4F-A097-C87D31F56748}" type="presOf" srcId="{E651DBB8-9940-47BE-8B73-D15AA7284263}" destId="{3A8761CD-557B-4652-9B33-CC46DC67DE61}" srcOrd="0" destOrd="0" presId="urn:microsoft.com/office/officeart/2011/layout/RadialPictureList"/>
    <dgm:cxn modelId="{0A3C3CD5-8A32-4BCA-8F51-45E8540E50DA}" srcId="{A4FABACF-BCD4-41CE-AAA3-B85C7931B6DB}" destId="{1739CC9E-F938-4B64-A50B-8D47EDFAB661}" srcOrd="0" destOrd="0" parTransId="{06697057-8775-4D93-A029-5B1CAEA1AB33}" sibTransId="{7BE152FC-D7A9-4D03-8CFF-6B4690CBA7B7}"/>
    <dgm:cxn modelId="{ACF2DBE0-94AA-4437-85E4-557DCC1342E1}" type="presOf" srcId="{29B50487-9D93-4712-9465-34B7AE0B98F6}" destId="{1FE4F43D-8F59-47AC-BCC4-2CB889C71AB4}" srcOrd="0" destOrd="0" presId="urn:microsoft.com/office/officeart/2011/layout/RadialPictureList"/>
    <dgm:cxn modelId="{6E0772F6-1347-49A4-9873-81FC90104891}" srcId="{A4FABACF-BCD4-41CE-AAA3-B85C7931B6DB}" destId="{E651DBB8-9940-47BE-8B73-D15AA7284263}" srcOrd="1" destOrd="0" parTransId="{0778A5AE-2D9D-4F48-B737-B94E34A5573B}" sibTransId="{3BC8B6AA-8C3B-48CD-A101-907492FD30B8}"/>
    <dgm:cxn modelId="{F05676EA-3648-4317-A57A-51896CDD7D45}" type="presParOf" srcId="{1FE4F43D-8F59-47AC-BCC4-2CB889C71AB4}" destId="{9F897D39-2916-44CC-AA1C-21BB79796E96}" srcOrd="0" destOrd="0" presId="urn:microsoft.com/office/officeart/2011/layout/RadialPictureList"/>
    <dgm:cxn modelId="{B0412E5F-D178-42B2-9933-73645200807B}" type="presParOf" srcId="{1FE4F43D-8F59-47AC-BCC4-2CB889C71AB4}" destId="{C0C23407-87BC-42AA-B143-E67513A42B0B}" srcOrd="1" destOrd="0" presId="urn:microsoft.com/office/officeart/2011/layout/RadialPictureList"/>
    <dgm:cxn modelId="{05A1E5B4-A404-48D1-9B7B-A21D7F114096}" type="presParOf" srcId="{1FE4F43D-8F59-47AC-BCC4-2CB889C71AB4}" destId="{5D2E9AE0-58AA-475C-8199-3F765A1C61A6}" srcOrd="2" destOrd="0" presId="urn:microsoft.com/office/officeart/2011/layout/RadialPictureList"/>
    <dgm:cxn modelId="{C5C78E74-9A9A-42F5-97E6-9359244BD207}" type="presParOf" srcId="{1FE4F43D-8F59-47AC-BCC4-2CB889C71AB4}" destId="{DDF6C0E7-AF85-4318-9146-29E1171C406F}" srcOrd="3" destOrd="0" presId="urn:microsoft.com/office/officeart/2011/layout/RadialPictureList"/>
    <dgm:cxn modelId="{425B9D63-7E5A-42A9-9638-BA5A7AAB890F}" type="presParOf" srcId="{1FE4F43D-8F59-47AC-BCC4-2CB889C71AB4}" destId="{671FA3AE-7092-459F-8D5A-F7002DB442B5}" srcOrd="4" destOrd="0" presId="urn:microsoft.com/office/officeart/2011/layout/RadialPictureList"/>
    <dgm:cxn modelId="{9D32810B-1234-4803-8DBF-56B324A1503A}" type="presParOf" srcId="{671FA3AE-7092-459F-8D5A-F7002DB442B5}" destId="{6F736D75-589A-4EF3-BF1A-942E465169F4}" srcOrd="0" destOrd="0" presId="urn:microsoft.com/office/officeart/2011/layout/RadialPictureList"/>
    <dgm:cxn modelId="{76401FB1-BE41-4FA5-A511-624196631250}" type="presParOf" srcId="{1FE4F43D-8F59-47AC-BCC4-2CB889C71AB4}" destId="{3A8761CD-557B-4652-9B33-CC46DC67DE61}" srcOrd="5" destOrd="0" presId="urn:microsoft.com/office/officeart/2011/layout/RadialPictureList"/>
    <dgm:cxn modelId="{35E724D1-D348-4266-93DB-4CD6DA0B874C}" type="presParOf" srcId="{1FE4F43D-8F59-47AC-BCC4-2CB889C71AB4}" destId="{00BB55AF-4286-40C0-A300-DFDCD9C3A4B1}" srcOrd="6" destOrd="0" presId="urn:microsoft.com/office/officeart/2011/layout/RadialPictureList"/>
    <dgm:cxn modelId="{2BC5478D-8951-4D4E-A7ED-B7B9EA0AA662}" type="presParOf" srcId="{00BB55AF-4286-40C0-A300-DFDCD9C3A4B1}" destId="{C5A1DE1A-798D-4C8E-80AA-5F432B5FD8F5}" srcOrd="0" destOrd="0" presId="urn:microsoft.com/office/officeart/2011/layout/RadialPictureList"/>
    <dgm:cxn modelId="{FC86F073-8ACB-48A1-B3C4-055C4794F183}" type="presParOf" srcId="{1FE4F43D-8F59-47AC-BCC4-2CB889C71AB4}" destId="{447B6997-FF54-473B-AC18-65F97D8B4F2D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975B3F-74DF-483F-A913-F5E43D6A692B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3430DB-982D-4CCF-939D-19DDD3C0BC0A}">
      <dgm:prSet/>
      <dgm:spPr/>
      <dgm:t>
        <a:bodyPr/>
        <a:lstStyle/>
        <a:p>
          <a:pPr rtl="0"/>
          <a:r>
            <a:rPr lang="en-US" dirty="0"/>
            <a:t>Postfix</a:t>
          </a:r>
        </a:p>
      </dgm:t>
    </dgm:pt>
    <dgm:pt modelId="{59FB6C61-B611-4E66-9035-BCB4A48BA218}" type="parTrans" cxnId="{2E9DD867-85D1-4F7A-AFA3-D1B146D1FA7A}">
      <dgm:prSet/>
      <dgm:spPr/>
      <dgm:t>
        <a:bodyPr/>
        <a:lstStyle/>
        <a:p>
          <a:endParaRPr lang="en-US"/>
        </a:p>
      </dgm:t>
    </dgm:pt>
    <dgm:pt modelId="{2BC8CBBE-FB11-44EA-A3EF-E755B37BA6C2}" type="sibTrans" cxnId="{2E9DD867-85D1-4F7A-AFA3-D1B146D1FA7A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A7EBFDD-945D-483F-B1E2-5F8CBD678DE4}">
      <dgm:prSet/>
      <dgm:spPr/>
      <dgm:t>
        <a:bodyPr/>
        <a:lstStyle/>
        <a:p>
          <a:pPr rtl="0"/>
          <a:r>
            <a:rPr lang="en-US"/>
            <a:t>Dovecot</a:t>
          </a:r>
        </a:p>
      </dgm:t>
    </dgm:pt>
    <dgm:pt modelId="{8DADA24E-D35B-4682-8D90-CB7DC221C70D}" type="parTrans" cxnId="{AA4E2C59-2FD5-45A1-9AEF-D9CF5C3A3F58}">
      <dgm:prSet/>
      <dgm:spPr/>
      <dgm:t>
        <a:bodyPr/>
        <a:lstStyle/>
        <a:p>
          <a:endParaRPr lang="en-US"/>
        </a:p>
      </dgm:t>
    </dgm:pt>
    <dgm:pt modelId="{E490A3B8-B28C-45DE-BEEA-D04ABD4BBD93}" type="sibTrans" cxnId="{AA4E2C59-2FD5-45A1-9AEF-D9CF5C3A3F58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D9571E2-7555-426E-B2CA-AE52459B9E48}">
      <dgm:prSet/>
      <dgm:spPr/>
      <dgm:t>
        <a:bodyPr/>
        <a:lstStyle/>
        <a:p>
          <a:pPr rtl="0"/>
          <a:r>
            <a:rPr lang="en-US" dirty="0"/>
            <a:t>Squirellmail</a:t>
          </a:r>
        </a:p>
      </dgm:t>
    </dgm:pt>
    <dgm:pt modelId="{0B00465E-8DDB-4F26-B5B8-BD09B8E0F8BD}" type="parTrans" cxnId="{FDC6B804-2F8E-4D35-A362-736424262247}">
      <dgm:prSet/>
      <dgm:spPr/>
      <dgm:t>
        <a:bodyPr/>
        <a:lstStyle/>
        <a:p>
          <a:endParaRPr lang="en-US"/>
        </a:p>
      </dgm:t>
    </dgm:pt>
    <dgm:pt modelId="{48971C32-C0A0-491A-AFE0-7322E3F22CEC}" type="sibTrans" cxnId="{FDC6B804-2F8E-4D35-A362-736424262247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A612011-3C67-4F71-987D-3F5FC10B072C}">
      <dgm:prSet/>
      <dgm:spPr/>
      <dgm:t>
        <a:bodyPr/>
        <a:lstStyle/>
        <a:p>
          <a:pPr rtl="0"/>
          <a:r>
            <a:rPr lang="en-US" dirty="0"/>
            <a:t>Zimbra</a:t>
          </a:r>
        </a:p>
      </dgm:t>
    </dgm:pt>
    <dgm:pt modelId="{7482E6BC-08F1-4961-9888-B106A6FD2225}" type="parTrans" cxnId="{2749D9E8-CADE-423E-8A4A-F1C750123E85}">
      <dgm:prSet/>
      <dgm:spPr/>
      <dgm:t>
        <a:bodyPr/>
        <a:lstStyle/>
        <a:p>
          <a:endParaRPr lang="en-US"/>
        </a:p>
      </dgm:t>
    </dgm:pt>
    <dgm:pt modelId="{D8980F21-511F-45B5-A93C-88BDBFE5BAE6}" type="sibTrans" cxnId="{2749D9E8-CADE-423E-8A4A-F1C750123E85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16642F3-05E4-49AD-8DC7-6742C5CFE560}">
      <dgm:prSet/>
      <dgm:spPr/>
      <dgm:t>
        <a:bodyPr/>
        <a:lstStyle/>
        <a:p>
          <a:pPr rtl="0"/>
          <a:r>
            <a:rPr lang="en-US" dirty="0"/>
            <a:t>Google</a:t>
          </a:r>
        </a:p>
      </dgm:t>
    </dgm:pt>
    <dgm:pt modelId="{6F6D8D06-A921-48A6-BD18-180AB45CCD1B}" type="parTrans" cxnId="{20A03B8F-27A4-48BC-942E-DA96CF10F3A7}">
      <dgm:prSet/>
      <dgm:spPr/>
      <dgm:t>
        <a:bodyPr/>
        <a:lstStyle/>
        <a:p>
          <a:endParaRPr lang="en-US"/>
        </a:p>
      </dgm:t>
    </dgm:pt>
    <dgm:pt modelId="{134C3589-7FA9-4563-A64B-CFA5B1A47E1B}" type="sibTrans" cxnId="{20A03B8F-27A4-48BC-942E-DA96CF10F3A7}">
      <dgm:prSet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24981D3-B544-4650-957E-ABC33CBA34A6}" type="pres">
      <dgm:prSet presAssocID="{F3975B3F-74DF-483F-A913-F5E43D6A692B}" presName="Name0" presStyleCnt="0">
        <dgm:presLayoutVars>
          <dgm:chMax val="21"/>
          <dgm:chPref val="21"/>
        </dgm:presLayoutVars>
      </dgm:prSet>
      <dgm:spPr/>
    </dgm:pt>
    <dgm:pt modelId="{9030BB84-E6B7-4746-BE00-4718E1B51711}" type="pres">
      <dgm:prSet presAssocID="{B23430DB-982D-4CCF-939D-19DDD3C0BC0A}" presName="text1" presStyleCnt="0"/>
      <dgm:spPr/>
    </dgm:pt>
    <dgm:pt modelId="{BC5F4ED7-20B9-4FC1-A54E-1E7F89DFC68C}" type="pres">
      <dgm:prSet presAssocID="{B23430DB-982D-4CCF-939D-19DDD3C0BC0A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60027C62-C232-47BE-96B4-AF2E8E06AA93}" type="pres">
      <dgm:prSet presAssocID="{B23430DB-982D-4CCF-939D-19DDD3C0BC0A}" presName="textaccent1" presStyleCnt="0"/>
      <dgm:spPr/>
    </dgm:pt>
    <dgm:pt modelId="{1EE40905-5338-4ACC-9889-18848A00CD6A}" type="pres">
      <dgm:prSet presAssocID="{B23430DB-982D-4CCF-939D-19DDD3C0BC0A}" presName="accentRepeatNode" presStyleLbl="solidAlignAcc1" presStyleIdx="0" presStyleCnt="10"/>
      <dgm:spPr/>
    </dgm:pt>
    <dgm:pt modelId="{FE6A7E91-CF08-45D1-88B7-B1EDCFAE2790}" type="pres">
      <dgm:prSet presAssocID="{2BC8CBBE-FB11-44EA-A3EF-E755B37BA6C2}" presName="image1" presStyleCnt="0"/>
      <dgm:spPr/>
    </dgm:pt>
    <dgm:pt modelId="{FCDB91E9-F1F0-4C81-A599-6078359BD4BF}" type="pres">
      <dgm:prSet presAssocID="{2BC8CBBE-FB11-44EA-A3EF-E755B37BA6C2}" presName="imageRepeatNode" presStyleLbl="alignAcc1" presStyleIdx="0" presStyleCnt="5"/>
      <dgm:spPr/>
    </dgm:pt>
    <dgm:pt modelId="{A48032BA-86F2-4320-848F-E22AB9E116AF}" type="pres">
      <dgm:prSet presAssocID="{2BC8CBBE-FB11-44EA-A3EF-E755B37BA6C2}" presName="imageaccent1" presStyleCnt="0"/>
      <dgm:spPr/>
    </dgm:pt>
    <dgm:pt modelId="{AE4C2E66-2AFB-41CC-A31C-66C52812A05F}" type="pres">
      <dgm:prSet presAssocID="{2BC8CBBE-FB11-44EA-A3EF-E755B37BA6C2}" presName="accentRepeatNode" presStyleLbl="solidAlignAcc1" presStyleIdx="1" presStyleCnt="10"/>
      <dgm:spPr/>
    </dgm:pt>
    <dgm:pt modelId="{E0ACADF9-7ABD-44F7-B9CA-78B7F51494D5}" type="pres">
      <dgm:prSet presAssocID="{CA7EBFDD-945D-483F-B1E2-5F8CBD678DE4}" presName="text2" presStyleCnt="0"/>
      <dgm:spPr/>
    </dgm:pt>
    <dgm:pt modelId="{4E65B824-02A2-4FF6-BFFD-979CD74D3388}" type="pres">
      <dgm:prSet presAssocID="{CA7EBFDD-945D-483F-B1E2-5F8CBD678DE4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FF7BA120-93CF-464E-A180-ECA0C53CA815}" type="pres">
      <dgm:prSet presAssocID="{CA7EBFDD-945D-483F-B1E2-5F8CBD678DE4}" presName="textaccent2" presStyleCnt="0"/>
      <dgm:spPr/>
    </dgm:pt>
    <dgm:pt modelId="{DE3C805E-DB36-457F-B3E2-DAA626E2BEB0}" type="pres">
      <dgm:prSet presAssocID="{CA7EBFDD-945D-483F-B1E2-5F8CBD678DE4}" presName="accentRepeatNode" presStyleLbl="solidAlignAcc1" presStyleIdx="2" presStyleCnt="10"/>
      <dgm:spPr/>
    </dgm:pt>
    <dgm:pt modelId="{5CC5A299-5A9C-40F0-BB9D-19D0285EB1EE}" type="pres">
      <dgm:prSet presAssocID="{E490A3B8-B28C-45DE-BEEA-D04ABD4BBD93}" presName="image2" presStyleCnt="0"/>
      <dgm:spPr/>
    </dgm:pt>
    <dgm:pt modelId="{49471E15-620F-4C91-8452-DD06EAF20007}" type="pres">
      <dgm:prSet presAssocID="{E490A3B8-B28C-45DE-BEEA-D04ABD4BBD93}" presName="imageRepeatNode" presStyleLbl="alignAcc1" presStyleIdx="1" presStyleCnt="5"/>
      <dgm:spPr/>
    </dgm:pt>
    <dgm:pt modelId="{2DF583B3-4883-4898-B911-478F2291BCAA}" type="pres">
      <dgm:prSet presAssocID="{E490A3B8-B28C-45DE-BEEA-D04ABD4BBD93}" presName="imageaccent2" presStyleCnt="0"/>
      <dgm:spPr/>
    </dgm:pt>
    <dgm:pt modelId="{4D46730E-4373-4043-9B03-04EC2632DD57}" type="pres">
      <dgm:prSet presAssocID="{E490A3B8-B28C-45DE-BEEA-D04ABD4BBD93}" presName="accentRepeatNode" presStyleLbl="solidAlignAcc1" presStyleIdx="3" presStyleCnt="10"/>
      <dgm:spPr/>
    </dgm:pt>
    <dgm:pt modelId="{7D075F01-B7DD-4D43-A9C7-1F4BBDA2EC53}" type="pres">
      <dgm:prSet presAssocID="{BD9571E2-7555-426E-B2CA-AE52459B9E48}" presName="text3" presStyleCnt="0"/>
      <dgm:spPr/>
    </dgm:pt>
    <dgm:pt modelId="{66FCA628-AF10-4C41-92BE-3DD99B4D41DC}" type="pres">
      <dgm:prSet presAssocID="{BD9571E2-7555-426E-B2CA-AE52459B9E48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219E3261-B5C8-412F-BADF-FCE0BFD829B0}" type="pres">
      <dgm:prSet presAssocID="{BD9571E2-7555-426E-B2CA-AE52459B9E48}" presName="textaccent3" presStyleCnt="0"/>
      <dgm:spPr/>
    </dgm:pt>
    <dgm:pt modelId="{EBDF5809-70D4-435C-9BB8-8E28C9525C42}" type="pres">
      <dgm:prSet presAssocID="{BD9571E2-7555-426E-B2CA-AE52459B9E48}" presName="accentRepeatNode" presStyleLbl="solidAlignAcc1" presStyleIdx="4" presStyleCnt="10"/>
      <dgm:spPr/>
    </dgm:pt>
    <dgm:pt modelId="{2F1F4099-2BB8-44F2-A744-D3328CDDD174}" type="pres">
      <dgm:prSet presAssocID="{48971C32-C0A0-491A-AFE0-7322E3F22CEC}" presName="image3" presStyleCnt="0"/>
      <dgm:spPr/>
    </dgm:pt>
    <dgm:pt modelId="{0CC1008B-52B2-411F-AE77-50FC2BCDE801}" type="pres">
      <dgm:prSet presAssocID="{48971C32-C0A0-491A-AFE0-7322E3F22CEC}" presName="imageRepeatNode" presStyleLbl="alignAcc1" presStyleIdx="2" presStyleCnt="5"/>
      <dgm:spPr/>
    </dgm:pt>
    <dgm:pt modelId="{C878230C-CDA2-4EDA-8A7E-764E53C3D730}" type="pres">
      <dgm:prSet presAssocID="{48971C32-C0A0-491A-AFE0-7322E3F22CEC}" presName="imageaccent3" presStyleCnt="0"/>
      <dgm:spPr/>
    </dgm:pt>
    <dgm:pt modelId="{32D03EF7-672C-4C63-81A9-E5F00898FAF1}" type="pres">
      <dgm:prSet presAssocID="{48971C32-C0A0-491A-AFE0-7322E3F22CEC}" presName="accentRepeatNode" presStyleLbl="solidAlignAcc1" presStyleIdx="5" presStyleCnt="10"/>
      <dgm:spPr/>
    </dgm:pt>
    <dgm:pt modelId="{AC49146C-C434-4567-B9BB-DCB41B95CB65}" type="pres">
      <dgm:prSet presAssocID="{FA612011-3C67-4F71-987D-3F5FC10B072C}" presName="text4" presStyleCnt="0"/>
      <dgm:spPr/>
    </dgm:pt>
    <dgm:pt modelId="{D6CF96E6-7DA5-45CE-95B2-447EAC4D4AE4}" type="pres">
      <dgm:prSet presAssocID="{FA612011-3C67-4F71-987D-3F5FC10B072C}" presName="textRepeatNode" presStyleLbl="alignNode1" presStyleIdx="3" presStyleCnt="5" custLinFactNeighborY="3403">
        <dgm:presLayoutVars>
          <dgm:chMax val="0"/>
          <dgm:chPref val="0"/>
          <dgm:bulletEnabled val="1"/>
        </dgm:presLayoutVars>
      </dgm:prSet>
      <dgm:spPr/>
    </dgm:pt>
    <dgm:pt modelId="{BDBCA328-8EF2-4E39-BCED-0442EBB885A5}" type="pres">
      <dgm:prSet presAssocID="{FA612011-3C67-4F71-987D-3F5FC10B072C}" presName="textaccent4" presStyleCnt="0"/>
      <dgm:spPr/>
    </dgm:pt>
    <dgm:pt modelId="{A3DEAED7-1FBE-47EF-9AC2-7E1DEDBD8E67}" type="pres">
      <dgm:prSet presAssocID="{FA612011-3C67-4F71-987D-3F5FC10B072C}" presName="accentRepeatNode" presStyleLbl="solidAlignAcc1" presStyleIdx="6" presStyleCnt="10"/>
      <dgm:spPr/>
    </dgm:pt>
    <dgm:pt modelId="{F38D56E0-6B0C-4384-8609-F2AE5AC8BC3E}" type="pres">
      <dgm:prSet presAssocID="{D8980F21-511F-45B5-A93C-88BDBFE5BAE6}" presName="image4" presStyleCnt="0"/>
      <dgm:spPr/>
    </dgm:pt>
    <dgm:pt modelId="{90222910-1C78-4354-9AFA-FB392B2BEC80}" type="pres">
      <dgm:prSet presAssocID="{D8980F21-511F-45B5-A93C-88BDBFE5BAE6}" presName="imageRepeatNode" presStyleLbl="alignAcc1" presStyleIdx="3" presStyleCnt="5"/>
      <dgm:spPr/>
    </dgm:pt>
    <dgm:pt modelId="{8C5AD140-D294-49EB-BDB0-6586EDFBA333}" type="pres">
      <dgm:prSet presAssocID="{D8980F21-511F-45B5-A93C-88BDBFE5BAE6}" presName="imageaccent4" presStyleCnt="0"/>
      <dgm:spPr/>
    </dgm:pt>
    <dgm:pt modelId="{0E2ED9D5-99B0-48BA-BF3F-4AED7DB91FCB}" type="pres">
      <dgm:prSet presAssocID="{D8980F21-511F-45B5-A93C-88BDBFE5BAE6}" presName="accentRepeatNode" presStyleLbl="solidAlignAcc1" presStyleIdx="7" presStyleCnt="10"/>
      <dgm:spPr/>
    </dgm:pt>
    <dgm:pt modelId="{7EB131C7-9CC9-48D8-A430-C2ACA51356EA}" type="pres">
      <dgm:prSet presAssocID="{416642F3-05E4-49AD-8DC7-6742C5CFE560}" presName="text5" presStyleCnt="0"/>
      <dgm:spPr/>
    </dgm:pt>
    <dgm:pt modelId="{082A5984-C936-4FB7-90EA-61C17E871924}" type="pres">
      <dgm:prSet presAssocID="{416642F3-05E4-49AD-8DC7-6742C5CFE560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8C39E363-EF47-419D-9054-D726EA6165C7}" type="pres">
      <dgm:prSet presAssocID="{416642F3-05E4-49AD-8DC7-6742C5CFE560}" presName="textaccent5" presStyleCnt="0"/>
      <dgm:spPr/>
    </dgm:pt>
    <dgm:pt modelId="{E95D0A42-BF56-4FC2-8592-15F575BC3C00}" type="pres">
      <dgm:prSet presAssocID="{416642F3-05E4-49AD-8DC7-6742C5CFE560}" presName="accentRepeatNode" presStyleLbl="solidAlignAcc1" presStyleIdx="8" presStyleCnt="10"/>
      <dgm:spPr/>
    </dgm:pt>
    <dgm:pt modelId="{32100D07-3FCB-44EE-89F7-C1802339E9D8}" type="pres">
      <dgm:prSet presAssocID="{134C3589-7FA9-4563-A64B-CFA5B1A47E1B}" presName="image5" presStyleCnt="0"/>
      <dgm:spPr/>
    </dgm:pt>
    <dgm:pt modelId="{06471C02-293D-4DDB-89EB-716F08361598}" type="pres">
      <dgm:prSet presAssocID="{134C3589-7FA9-4563-A64B-CFA5B1A47E1B}" presName="imageRepeatNode" presStyleLbl="alignAcc1" presStyleIdx="4" presStyleCnt="5"/>
      <dgm:spPr/>
    </dgm:pt>
    <dgm:pt modelId="{3E124C5F-AF22-4EC4-AC3D-CDCF8203AF8D}" type="pres">
      <dgm:prSet presAssocID="{134C3589-7FA9-4563-A64B-CFA5B1A47E1B}" presName="imageaccent5" presStyleCnt="0"/>
      <dgm:spPr/>
    </dgm:pt>
    <dgm:pt modelId="{DE4EEF2E-92A6-4563-A052-F4B20764332E}" type="pres">
      <dgm:prSet presAssocID="{134C3589-7FA9-4563-A64B-CFA5B1A47E1B}" presName="accentRepeatNode" presStyleLbl="solidAlignAcc1" presStyleIdx="9" presStyleCnt="10"/>
      <dgm:spPr/>
    </dgm:pt>
  </dgm:ptLst>
  <dgm:cxnLst>
    <dgm:cxn modelId="{FDC6B804-2F8E-4D35-A362-736424262247}" srcId="{F3975B3F-74DF-483F-A913-F5E43D6A692B}" destId="{BD9571E2-7555-426E-B2CA-AE52459B9E48}" srcOrd="2" destOrd="0" parTransId="{0B00465E-8DDB-4F26-B5B8-BD09B8E0F8BD}" sibTransId="{48971C32-C0A0-491A-AFE0-7322E3F22CEC}"/>
    <dgm:cxn modelId="{A37D981B-075B-42AF-AC7B-F3605EAF431D}" type="presOf" srcId="{E490A3B8-B28C-45DE-BEEA-D04ABD4BBD93}" destId="{49471E15-620F-4C91-8452-DD06EAF20007}" srcOrd="0" destOrd="0" presId="urn:microsoft.com/office/officeart/2008/layout/HexagonCluster"/>
    <dgm:cxn modelId="{C9629C25-CE23-4015-A8F1-A27B59CA6BBD}" type="presOf" srcId="{2BC8CBBE-FB11-44EA-A3EF-E755B37BA6C2}" destId="{FCDB91E9-F1F0-4C81-A599-6078359BD4BF}" srcOrd="0" destOrd="0" presId="urn:microsoft.com/office/officeart/2008/layout/HexagonCluster"/>
    <dgm:cxn modelId="{2E9DD867-85D1-4F7A-AFA3-D1B146D1FA7A}" srcId="{F3975B3F-74DF-483F-A913-F5E43D6A692B}" destId="{B23430DB-982D-4CCF-939D-19DDD3C0BC0A}" srcOrd="0" destOrd="0" parTransId="{59FB6C61-B611-4E66-9035-BCB4A48BA218}" sibTransId="{2BC8CBBE-FB11-44EA-A3EF-E755B37BA6C2}"/>
    <dgm:cxn modelId="{3735FC48-FF68-4ADA-9152-711E9D880AD9}" type="presOf" srcId="{D8980F21-511F-45B5-A93C-88BDBFE5BAE6}" destId="{90222910-1C78-4354-9AFA-FB392B2BEC80}" srcOrd="0" destOrd="0" presId="urn:microsoft.com/office/officeart/2008/layout/HexagonCluster"/>
    <dgm:cxn modelId="{EDCDFA4F-A4B6-4433-B63B-D3535C2DD99B}" type="presOf" srcId="{416642F3-05E4-49AD-8DC7-6742C5CFE560}" destId="{082A5984-C936-4FB7-90EA-61C17E871924}" srcOrd="0" destOrd="0" presId="urn:microsoft.com/office/officeart/2008/layout/HexagonCluster"/>
    <dgm:cxn modelId="{714D0171-D78D-4BCE-9AEE-D14D0D7B816F}" type="presOf" srcId="{BD9571E2-7555-426E-B2CA-AE52459B9E48}" destId="{66FCA628-AF10-4C41-92BE-3DD99B4D41DC}" srcOrd="0" destOrd="0" presId="urn:microsoft.com/office/officeart/2008/layout/HexagonCluster"/>
    <dgm:cxn modelId="{AA4E2C59-2FD5-45A1-9AEF-D9CF5C3A3F58}" srcId="{F3975B3F-74DF-483F-A913-F5E43D6A692B}" destId="{CA7EBFDD-945D-483F-B1E2-5F8CBD678DE4}" srcOrd="1" destOrd="0" parTransId="{8DADA24E-D35B-4682-8D90-CB7DC221C70D}" sibTransId="{E490A3B8-B28C-45DE-BEEA-D04ABD4BBD93}"/>
    <dgm:cxn modelId="{4E4D6879-A625-4EE8-8E00-A5768643FEFD}" type="presOf" srcId="{FA612011-3C67-4F71-987D-3F5FC10B072C}" destId="{D6CF96E6-7DA5-45CE-95B2-447EAC4D4AE4}" srcOrd="0" destOrd="0" presId="urn:microsoft.com/office/officeart/2008/layout/HexagonCluster"/>
    <dgm:cxn modelId="{20A03B8F-27A4-48BC-942E-DA96CF10F3A7}" srcId="{F3975B3F-74DF-483F-A913-F5E43D6A692B}" destId="{416642F3-05E4-49AD-8DC7-6742C5CFE560}" srcOrd="4" destOrd="0" parTransId="{6F6D8D06-A921-48A6-BD18-180AB45CCD1B}" sibTransId="{134C3589-7FA9-4563-A64B-CFA5B1A47E1B}"/>
    <dgm:cxn modelId="{14A36C97-DEB2-4BF2-9682-9E4A376DD32B}" type="presOf" srcId="{134C3589-7FA9-4563-A64B-CFA5B1A47E1B}" destId="{06471C02-293D-4DDB-89EB-716F08361598}" srcOrd="0" destOrd="0" presId="urn:microsoft.com/office/officeart/2008/layout/HexagonCluster"/>
    <dgm:cxn modelId="{1EE67BD5-3D56-4F9D-BE33-569BE8FDF1A0}" type="presOf" srcId="{F3975B3F-74DF-483F-A913-F5E43D6A692B}" destId="{A24981D3-B544-4650-957E-ABC33CBA34A6}" srcOrd="0" destOrd="0" presId="urn:microsoft.com/office/officeart/2008/layout/HexagonCluster"/>
    <dgm:cxn modelId="{4A4654DA-B52A-4B42-B110-301BD89F95B7}" type="presOf" srcId="{B23430DB-982D-4CCF-939D-19DDD3C0BC0A}" destId="{BC5F4ED7-20B9-4FC1-A54E-1E7F89DFC68C}" srcOrd="0" destOrd="0" presId="urn:microsoft.com/office/officeart/2008/layout/HexagonCluster"/>
    <dgm:cxn modelId="{94C20FDF-67BC-4186-9865-928BD72BD78F}" type="presOf" srcId="{CA7EBFDD-945D-483F-B1E2-5F8CBD678DE4}" destId="{4E65B824-02A2-4FF6-BFFD-979CD74D3388}" srcOrd="0" destOrd="0" presId="urn:microsoft.com/office/officeart/2008/layout/HexagonCluster"/>
    <dgm:cxn modelId="{2749D9E8-CADE-423E-8A4A-F1C750123E85}" srcId="{F3975B3F-74DF-483F-A913-F5E43D6A692B}" destId="{FA612011-3C67-4F71-987D-3F5FC10B072C}" srcOrd="3" destOrd="0" parTransId="{7482E6BC-08F1-4961-9888-B106A6FD2225}" sibTransId="{D8980F21-511F-45B5-A93C-88BDBFE5BAE6}"/>
    <dgm:cxn modelId="{C40DDAF7-D5A8-479B-BE85-802D81C1946B}" type="presOf" srcId="{48971C32-C0A0-491A-AFE0-7322E3F22CEC}" destId="{0CC1008B-52B2-411F-AE77-50FC2BCDE801}" srcOrd="0" destOrd="0" presId="urn:microsoft.com/office/officeart/2008/layout/HexagonCluster"/>
    <dgm:cxn modelId="{8E4D6488-9112-4A2E-9424-C222F11F6C86}" type="presParOf" srcId="{A24981D3-B544-4650-957E-ABC33CBA34A6}" destId="{9030BB84-E6B7-4746-BE00-4718E1B51711}" srcOrd="0" destOrd="0" presId="urn:microsoft.com/office/officeart/2008/layout/HexagonCluster"/>
    <dgm:cxn modelId="{3FEDD363-6910-4B92-931E-F36240D62AE2}" type="presParOf" srcId="{9030BB84-E6B7-4746-BE00-4718E1B51711}" destId="{BC5F4ED7-20B9-4FC1-A54E-1E7F89DFC68C}" srcOrd="0" destOrd="0" presId="urn:microsoft.com/office/officeart/2008/layout/HexagonCluster"/>
    <dgm:cxn modelId="{FB71A60A-C74D-4AB0-B8C8-249682CB9BEB}" type="presParOf" srcId="{A24981D3-B544-4650-957E-ABC33CBA34A6}" destId="{60027C62-C232-47BE-96B4-AF2E8E06AA93}" srcOrd="1" destOrd="0" presId="urn:microsoft.com/office/officeart/2008/layout/HexagonCluster"/>
    <dgm:cxn modelId="{FF3791DC-737A-4BE2-913F-DA95878E9D8C}" type="presParOf" srcId="{60027C62-C232-47BE-96B4-AF2E8E06AA93}" destId="{1EE40905-5338-4ACC-9889-18848A00CD6A}" srcOrd="0" destOrd="0" presId="urn:microsoft.com/office/officeart/2008/layout/HexagonCluster"/>
    <dgm:cxn modelId="{CBE757A1-D413-4745-A45B-9E8136523FBB}" type="presParOf" srcId="{A24981D3-B544-4650-957E-ABC33CBA34A6}" destId="{FE6A7E91-CF08-45D1-88B7-B1EDCFAE2790}" srcOrd="2" destOrd="0" presId="urn:microsoft.com/office/officeart/2008/layout/HexagonCluster"/>
    <dgm:cxn modelId="{0C3CAA87-52BE-4687-9263-D7147BCF3D8D}" type="presParOf" srcId="{FE6A7E91-CF08-45D1-88B7-B1EDCFAE2790}" destId="{FCDB91E9-F1F0-4C81-A599-6078359BD4BF}" srcOrd="0" destOrd="0" presId="urn:microsoft.com/office/officeart/2008/layout/HexagonCluster"/>
    <dgm:cxn modelId="{B589790B-EFDD-4755-8930-33DB00DBE074}" type="presParOf" srcId="{A24981D3-B544-4650-957E-ABC33CBA34A6}" destId="{A48032BA-86F2-4320-848F-E22AB9E116AF}" srcOrd="3" destOrd="0" presId="urn:microsoft.com/office/officeart/2008/layout/HexagonCluster"/>
    <dgm:cxn modelId="{EC5451B3-ADAE-4EF3-AB81-21975EEB01F8}" type="presParOf" srcId="{A48032BA-86F2-4320-848F-E22AB9E116AF}" destId="{AE4C2E66-2AFB-41CC-A31C-66C52812A05F}" srcOrd="0" destOrd="0" presId="urn:microsoft.com/office/officeart/2008/layout/HexagonCluster"/>
    <dgm:cxn modelId="{95388DE7-EDDC-4504-A8C4-C714D8103E69}" type="presParOf" srcId="{A24981D3-B544-4650-957E-ABC33CBA34A6}" destId="{E0ACADF9-7ABD-44F7-B9CA-78B7F51494D5}" srcOrd="4" destOrd="0" presId="urn:microsoft.com/office/officeart/2008/layout/HexagonCluster"/>
    <dgm:cxn modelId="{45C42D97-032D-4B72-837F-86C2F63CB4C8}" type="presParOf" srcId="{E0ACADF9-7ABD-44F7-B9CA-78B7F51494D5}" destId="{4E65B824-02A2-4FF6-BFFD-979CD74D3388}" srcOrd="0" destOrd="0" presId="urn:microsoft.com/office/officeart/2008/layout/HexagonCluster"/>
    <dgm:cxn modelId="{A620082D-7EC1-465D-AF05-646CFC0BE5AA}" type="presParOf" srcId="{A24981D3-B544-4650-957E-ABC33CBA34A6}" destId="{FF7BA120-93CF-464E-A180-ECA0C53CA815}" srcOrd="5" destOrd="0" presId="urn:microsoft.com/office/officeart/2008/layout/HexagonCluster"/>
    <dgm:cxn modelId="{BCE8AC27-0F91-4BF2-B86A-F97533119285}" type="presParOf" srcId="{FF7BA120-93CF-464E-A180-ECA0C53CA815}" destId="{DE3C805E-DB36-457F-B3E2-DAA626E2BEB0}" srcOrd="0" destOrd="0" presId="urn:microsoft.com/office/officeart/2008/layout/HexagonCluster"/>
    <dgm:cxn modelId="{0A2F17F8-6A0B-4953-85B8-B54FE8525295}" type="presParOf" srcId="{A24981D3-B544-4650-957E-ABC33CBA34A6}" destId="{5CC5A299-5A9C-40F0-BB9D-19D0285EB1EE}" srcOrd="6" destOrd="0" presId="urn:microsoft.com/office/officeart/2008/layout/HexagonCluster"/>
    <dgm:cxn modelId="{2AC80A5E-BE64-45B1-99D0-33DCDE0E73B6}" type="presParOf" srcId="{5CC5A299-5A9C-40F0-BB9D-19D0285EB1EE}" destId="{49471E15-620F-4C91-8452-DD06EAF20007}" srcOrd="0" destOrd="0" presId="urn:microsoft.com/office/officeart/2008/layout/HexagonCluster"/>
    <dgm:cxn modelId="{281611C3-958E-479B-AE68-2440B18A2B77}" type="presParOf" srcId="{A24981D3-B544-4650-957E-ABC33CBA34A6}" destId="{2DF583B3-4883-4898-B911-478F2291BCAA}" srcOrd="7" destOrd="0" presId="urn:microsoft.com/office/officeart/2008/layout/HexagonCluster"/>
    <dgm:cxn modelId="{D54C5BB5-D574-4792-BAF3-175B082D94CE}" type="presParOf" srcId="{2DF583B3-4883-4898-B911-478F2291BCAA}" destId="{4D46730E-4373-4043-9B03-04EC2632DD57}" srcOrd="0" destOrd="0" presId="urn:microsoft.com/office/officeart/2008/layout/HexagonCluster"/>
    <dgm:cxn modelId="{FFF31D10-852E-4F94-859F-36B95637D2D8}" type="presParOf" srcId="{A24981D3-B544-4650-957E-ABC33CBA34A6}" destId="{7D075F01-B7DD-4D43-A9C7-1F4BBDA2EC53}" srcOrd="8" destOrd="0" presId="urn:microsoft.com/office/officeart/2008/layout/HexagonCluster"/>
    <dgm:cxn modelId="{991D72E1-A33F-44E6-8973-DB446B126606}" type="presParOf" srcId="{7D075F01-B7DD-4D43-A9C7-1F4BBDA2EC53}" destId="{66FCA628-AF10-4C41-92BE-3DD99B4D41DC}" srcOrd="0" destOrd="0" presId="urn:microsoft.com/office/officeart/2008/layout/HexagonCluster"/>
    <dgm:cxn modelId="{FA9702E4-068E-4E10-8AAC-FEBCE8D6056D}" type="presParOf" srcId="{A24981D3-B544-4650-957E-ABC33CBA34A6}" destId="{219E3261-B5C8-412F-BADF-FCE0BFD829B0}" srcOrd="9" destOrd="0" presId="urn:microsoft.com/office/officeart/2008/layout/HexagonCluster"/>
    <dgm:cxn modelId="{7F407330-6386-4161-9122-E7C8B0EFBD15}" type="presParOf" srcId="{219E3261-B5C8-412F-BADF-FCE0BFD829B0}" destId="{EBDF5809-70D4-435C-9BB8-8E28C9525C42}" srcOrd="0" destOrd="0" presId="urn:microsoft.com/office/officeart/2008/layout/HexagonCluster"/>
    <dgm:cxn modelId="{6DE57431-73DD-4EE2-9817-CEEBE7F7D5C4}" type="presParOf" srcId="{A24981D3-B544-4650-957E-ABC33CBA34A6}" destId="{2F1F4099-2BB8-44F2-A744-D3328CDDD174}" srcOrd="10" destOrd="0" presId="urn:microsoft.com/office/officeart/2008/layout/HexagonCluster"/>
    <dgm:cxn modelId="{3461935D-63B5-44DB-9F2F-EDBAAE9FE281}" type="presParOf" srcId="{2F1F4099-2BB8-44F2-A744-D3328CDDD174}" destId="{0CC1008B-52B2-411F-AE77-50FC2BCDE801}" srcOrd="0" destOrd="0" presId="urn:microsoft.com/office/officeart/2008/layout/HexagonCluster"/>
    <dgm:cxn modelId="{511427FA-7B82-4D4F-BA79-30CF3C2799EE}" type="presParOf" srcId="{A24981D3-B544-4650-957E-ABC33CBA34A6}" destId="{C878230C-CDA2-4EDA-8A7E-764E53C3D730}" srcOrd="11" destOrd="0" presId="urn:microsoft.com/office/officeart/2008/layout/HexagonCluster"/>
    <dgm:cxn modelId="{53FEEA51-BAFE-493C-A0E4-7A8B2EC58168}" type="presParOf" srcId="{C878230C-CDA2-4EDA-8A7E-764E53C3D730}" destId="{32D03EF7-672C-4C63-81A9-E5F00898FAF1}" srcOrd="0" destOrd="0" presId="urn:microsoft.com/office/officeart/2008/layout/HexagonCluster"/>
    <dgm:cxn modelId="{D5AA9CA6-D1B4-458B-852D-DBAABBDBE027}" type="presParOf" srcId="{A24981D3-B544-4650-957E-ABC33CBA34A6}" destId="{AC49146C-C434-4567-B9BB-DCB41B95CB65}" srcOrd="12" destOrd="0" presId="urn:microsoft.com/office/officeart/2008/layout/HexagonCluster"/>
    <dgm:cxn modelId="{FE94CF2E-2CD6-49B9-B51F-CA3543BA278D}" type="presParOf" srcId="{AC49146C-C434-4567-B9BB-DCB41B95CB65}" destId="{D6CF96E6-7DA5-45CE-95B2-447EAC4D4AE4}" srcOrd="0" destOrd="0" presId="urn:microsoft.com/office/officeart/2008/layout/HexagonCluster"/>
    <dgm:cxn modelId="{9AF5922B-FC72-412D-8EEA-D7547BB7D3C9}" type="presParOf" srcId="{A24981D3-B544-4650-957E-ABC33CBA34A6}" destId="{BDBCA328-8EF2-4E39-BCED-0442EBB885A5}" srcOrd="13" destOrd="0" presId="urn:microsoft.com/office/officeart/2008/layout/HexagonCluster"/>
    <dgm:cxn modelId="{9B3BA86F-BA75-4252-9B60-056E9A0D1521}" type="presParOf" srcId="{BDBCA328-8EF2-4E39-BCED-0442EBB885A5}" destId="{A3DEAED7-1FBE-47EF-9AC2-7E1DEDBD8E67}" srcOrd="0" destOrd="0" presId="urn:microsoft.com/office/officeart/2008/layout/HexagonCluster"/>
    <dgm:cxn modelId="{65DBC67D-5416-407B-8C1B-7791E8841EC3}" type="presParOf" srcId="{A24981D3-B544-4650-957E-ABC33CBA34A6}" destId="{F38D56E0-6B0C-4384-8609-F2AE5AC8BC3E}" srcOrd="14" destOrd="0" presId="urn:microsoft.com/office/officeart/2008/layout/HexagonCluster"/>
    <dgm:cxn modelId="{C0DC7045-384C-4E6B-A0A0-607C01B084A7}" type="presParOf" srcId="{F38D56E0-6B0C-4384-8609-F2AE5AC8BC3E}" destId="{90222910-1C78-4354-9AFA-FB392B2BEC80}" srcOrd="0" destOrd="0" presId="urn:microsoft.com/office/officeart/2008/layout/HexagonCluster"/>
    <dgm:cxn modelId="{E21D3661-FD6F-4000-A7D3-A83D63C1865A}" type="presParOf" srcId="{A24981D3-B544-4650-957E-ABC33CBA34A6}" destId="{8C5AD140-D294-49EB-BDB0-6586EDFBA333}" srcOrd="15" destOrd="0" presId="urn:microsoft.com/office/officeart/2008/layout/HexagonCluster"/>
    <dgm:cxn modelId="{605E1F2D-A5B1-4D31-B262-16C5CA6B6BED}" type="presParOf" srcId="{8C5AD140-D294-49EB-BDB0-6586EDFBA333}" destId="{0E2ED9D5-99B0-48BA-BF3F-4AED7DB91FCB}" srcOrd="0" destOrd="0" presId="urn:microsoft.com/office/officeart/2008/layout/HexagonCluster"/>
    <dgm:cxn modelId="{53D390A1-6ADB-49ED-BCC6-710267E3E492}" type="presParOf" srcId="{A24981D3-B544-4650-957E-ABC33CBA34A6}" destId="{7EB131C7-9CC9-48D8-A430-C2ACA51356EA}" srcOrd="16" destOrd="0" presId="urn:microsoft.com/office/officeart/2008/layout/HexagonCluster"/>
    <dgm:cxn modelId="{AD28A597-DDD4-4FD9-A8F9-B4BCBEACEC9F}" type="presParOf" srcId="{7EB131C7-9CC9-48D8-A430-C2ACA51356EA}" destId="{082A5984-C936-4FB7-90EA-61C17E871924}" srcOrd="0" destOrd="0" presId="urn:microsoft.com/office/officeart/2008/layout/HexagonCluster"/>
    <dgm:cxn modelId="{1F4DC16C-2FFE-48E2-9B5A-FF5B386C0586}" type="presParOf" srcId="{A24981D3-B544-4650-957E-ABC33CBA34A6}" destId="{8C39E363-EF47-419D-9054-D726EA6165C7}" srcOrd="17" destOrd="0" presId="urn:microsoft.com/office/officeart/2008/layout/HexagonCluster"/>
    <dgm:cxn modelId="{D1F63440-CB90-4CE1-9467-A15D556CF398}" type="presParOf" srcId="{8C39E363-EF47-419D-9054-D726EA6165C7}" destId="{E95D0A42-BF56-4FC2-8592-15F575BC3C00}" srcOrd="0" destOrd="0" presId="urn:microsoft.com/office/officeart/2008/layout/HexagonCluster"/>
    <dgm:cxn modelId="{FF35165E-AED5-4E5D-8667-B1CD8A8CFF61}" type="presParOf" srcId="{A24981D3-B544-4650-957E-ABC33CBA34A6}" destId="{32100D07-3FCB-44EE-89F7-C1802339E9D8}" srcOrd="18" destOrd="0" presId="urn:microsoft.com/office/officeart/2008/layout/HexagonCluster"/>
    <dgm:cxn modelId="{E1A199DA-2E92-4882-8839-509C9C45C4E4}" type="presParOf" srcId="{32100D07-3FCB-44EE-89F7-C1802339E9D8}" destId="{06471C02-293D-4DDB-89EB-716F08361598}" srcOrd="0" destOrd="0" presId="urn:microsoft.com/office/officeart/2008/layout/HexagonCluster"/>
    <dgm:cxn modelId="{23DC83A3-8A59-49FA-9CC7-71C8ABB5B210}" type="presParOf" srcId="{A24981D3-B544-4650-957E-ABC33CBA34A6}" destId="{3E124C5F-AF22-4EC4-AC3D-CDCF8203AF8D}" srcOrd="19" destOrd="0" presId="urn:microsoft.com/office/officeart/2008/layout/HexagonCluster"/>
    <dgm:cxn modelId="{13C150EA-7AD2-4A60-872F-9788FCEF47A0}" type="presParOf" srcId="{3E124C5F-AF22-4EC4-AC3D-CDCF8203AF8D}" destId="{DE4EEF2E-92A6-4563-A052-F4B20764332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D3D0A5-F612-47BA-AAAF-7208D719A644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5135A2A-69B4-4AB6-B0CC-ED73076B3520}">
      <dgm:prSet/>
      <dgm:spPr/>
      <dgm:t>
        <a:bodyPr/>
        <a:lstStyle/>
        <a:p>
          <a:pPr rtl="0"/>
          <a:r>
            <a:rPr lang="en-US" dirty="0"/>
            <a:t>Google	495,000</a:t>
          </a:r>
        </a:p>
      </dgm:t>
    </dgm:pt>
    <dgm:pt modelId="{D355ABD9-49B0-44A5-9BF4-09D63DAE4EA6}" type="parTrans" cxnId="{73F520B3-8864-431F-99E5-AFCABDF8D676}">
      <dgm:prSet/>
      <dgm:spPr/>
      <dgm:t>
        <a:bodyPr/>
        <a:lstStyle/>
        <a:p>
          <a:endParaRPr lang="en-US"/>
        </a:p>
      </dgm:t>
    </dgm:pt>
    <dgm:pt modelId="{E16F78EE-3893-494A-988B-14465DD6F99B}" type="sibTrans" cxnId="{73F520B3-8864-431F-99E5-AFCABDF8D676}">
      <dgm:prSet/>
      <dgm:spPr/>
      <dgm:t>
        <a:bodyPr/>
        <a:lstStyle/>
        <a:p>
          <a:endParaRPr lang="en-US"/>
        </a:p>
      </dgm:t>
    </dgm:pt>
    <dgm:pt modelId="{D9A13210-0691-452C-ADF5-172BA50AF4F2}">
      <dgm:prSet/>
      <dgm:spPr/>
      <dgm:t>
        <a:bodyPr/>
        <a:lstStyle/>
        <a:p>
          <a:pPr rtl="0"/>
          <a:r>
            <a:rPr lang="en-US" dirty="0"/>
            <a:t>Yahoo	50,000</a:t>
          </a:r>
        </a:p>
      </dgm:t>
    </dgm:pt>
    <dgm:pt modelId="{3F22735B-CFE4-4443-B77A-C6AF2F8021C0}" type="parTrans" cxnId="{59D92821-FB37-4695-AABB-E28D4F4AF441}">
      <dgm:prSet/>
      <dgm:spPr/>
      <dgm:t>
        <a:bodyPr/>
        <a:lstStyle/>
        <a:p>
          <a:endParaRPr lang="en-US"/>
        </a:p>
      </dgm:t>
    </dgm:pt>
    <dgm:pt modelId="{D005BF6B-2F57-498B-8394-3BC6F282CF64}" type="sibTrans" cxnId="{59D92821-FB37-4695-AABB-E28D4F4AF441}">
      <dgm:prSet/>
      <dgm:spPr/>
      <dgm:t>
        <a:bodyPr/>
        <a:lstStyle/>
        <a:p>
          <a:endParaRPr lang="en-US"/>
        </a:p>
      </dgm:t>
    </dgm:pt>
    <dgm:pt modelId="{8373399A-85E2-4F1F-9409-7C654CB019B1}">
      <dgm:prSet/>
      <dgm:spPr/>
      <dgm:t>
        <a:bodyPr/>
        <a:lstStyle/>
        <a:p>
          <a:pPr rtl="0"/>
          <a:r>
            <a:rPr lang="en-US" dirty="0"/>
            <a:t>eBay	50,000</a:t>
          </a:r>
        </a:p>
      </dgm:t>
    </dgm:pt>
    <dgm:pt modelId="{69193470-6D6D-4D13-9619-84B9A73EE664}" type="parTrans" cxnId="{4CCD71CF-41AF-41C7-AAD2-03825A0A046B}">
      <dgm:prSet/>
      <dgm:spPr/>
      <dgm:t>
        <a:bodyPr/>
        <a:lstStyle/>
        <a:p>
          <a:endParaRPr lang="en-US"/>
        </a:p>
      </dgm:t>
    </dgm:pt>
    <dgm:pt modelId="{C6D4AD60-F632-4A7C-86C8-C2C70AA13D30}" type="sibTrans" cxnId="{4CCD71CF-41AF-41C7-AAD2-03825A0A046B}">
      <dgm:prSet/>
      <dgm:spPr/>
      <dgm:t>
        <a:bodyPr/>
        <a:lstStyle/>
        <a:p>
          <a:endParaRPr lang="en-US"/>
        </a:p>
      </dgm:t>
    </dgm:pt>
    <dgm:pt modelId="{217CE71E-9F2B-4ABF-9001-21C88F3B077F}">
      <dgm:prSet/>
      <dgm:spPr/>
      <dgm:t>
        <a:bodyPr/>
        <a:lstStyle/>
        <a:p>
          <a:pPr rtl="0"/>
          <a:r>
            <a:rPr lang="en-US" dirty="0"/>
            <a:t>Facebook	60,000</a:t>
          </a:r>
        </a:p>
      </dgm:t>
    </dgm:pt>
    <dgm:pt modelId="{F9EE5BA5-8600-4FB9-94F9-BBD46D7CE9BC}" type="parTrans" cxnId="{F37DDDE0-7E7E-49A0-BFA9-D42A3DDC77ED}">
      <dgm:prSet/>
      <dgm:spPr/>
      <dgm:t>
        <a:bodyPr/>
        <a:lstStyle/>
        <a:p>
          <a:endParaRPr lang="en-US"/>
        </a:p>
      </dgm:t>
    </dgm:pt>
    <dgm:pt modelId="{E1511069-480B-4B74-888D-3683D753A2CB}" type="sibTrans" cxnId="{F37DDDE0-7E7E-49A0-BFA9-D42A3DDC77ED}">
      <dgm:prSet/>
      <dgm:spPr/>
      <dgm:t>
        <a:bodyPr/>
        <a:lstStyle/>
        <a:p>
          <a:endParaRPr lang="en-US"/>
        </a:p>
      </dgm:t>
    </dgm:pt>
    <dgm:pt modelId="{B0430B1E-9828-4163-B9EA-C5780CCA9145}">
      <dgm:prSet/>
      <dgm:spPr/>
      <dgm:t>
        <a:bodyPr/>
        <a:lstStyle/>
        <a:p>
          <a:pPr rtl="0"/>
          <a:r>
            <a:rPr lang="en-US" dirty="0"/>
            <a:t>Intel	100,000</a:t>
          </a:r>
        </a:p>
      </dgm:t>
    </dgm:pt>
    <dgm:pt modelId="{0E225F44-8E8A-47C4-891D-4FFD33FDC605}" type="parTrans" cxnId="{DB6F0344-3ADF-408F-9D0F-693D7CBB1311}">
      <dgm:prSet/>
      <dgm:spPr/>
      <dgm:t>
        <a:bodyPr/>
        <a:lstStyle/>
        <a:p>
          <a:endParaRPr lang="en-US"/>
        </a:p>
      </dgm:t>
    </dgm:pt>
    <dgm:pt modelId="{D7F6E61C-425C-4EA7-ADBA-58F9EA5E074E}" type="sibTrans" cxnId="{DB6F0344-3ADF-408F-9D0F-693D7CBB1311}">
      <dgm:prSet/>
      <dgm:spPr/>
      <dgm:t>
        <a:bodyPr/>
        <a:lstStyle/>
        <a:p>
          <a:endParaRPr lang="en-US"/>
        </a:p>
      </dgm:t>
    </dgm:pt>
    <dgm:pt modelId="{81C4EF34-F349-45FA-AC1D-17B2F2241386}">
      <dgm:prSet/>
      <dgm:spPr/>
      <dgm:t>
        <a:bodyPr/>
        <a:lstStyle/>
        <a:p>
          <a:pPr rtl="0"/>
          <a:r>
            <a:rPr lang="en-US"/>
            <a:t>Microsoft	218,000</a:t>
          </a:r>
          <a:endParaRPr lang="en-US" dirty="0"/>
        </a:p>
      </dgm:t>
    </dgm:pt>
    <dgm:pt modelId="{A7D9F164-C4E9-4192-860B-87F99776AA03}" type="parTrans" cxnId="{B409663C-5F95-4F7F-8BE4-57D2BDC371E1}">
      <dgm:prSet/>
      <dgm:spPr/>
      <dgm:t>
        <a:bodyPr/>
        <a:lstStyle/>
        <a:p>
          <a:endParaRPr lang="en-US"/>
        </a:p>
      </dgm:t>
    </dgm:pt>
    <dgm:pt modelId="{A13E5061-4AB3-4CD8-AFA3-72DEDD745502}" type="sibTrans" cxnId="{B409663C-5F95-4F7F-8BE4-57D2BDC371E1}">
      <dgm:prSet/>
      <dgm:spPr/>
      <dgm:t>
        <a:bodyPr/>
        <a:lstStyle/>
        <a:p>
          <a:endParaRPr lang="en-US"/>
        </a:p>
      </dgm:t>
    </dgm:pt>
    <dgm:pt modelId="{BA3041E1-E939-4741-AAD9-0C83A32F3366}" type="pres">
      <dgm:prSet presAssocID="{47D3D0A5-F612-47BA-AAAF-7208D719A644}" presName="rootnode" presStyleCnt="0">
        <dgm:presLayoutVars>
          <dgm:chMax/>
          <dgm:chPref/>
          <dgm:dir/>
          <dgm:animLvl val="lvl"/>
        </dgm:presLayoutVars>
      </dgm:prSet>
      <dgm:spPr/>
    </dgm:pt>
    <dgm:pt modelId="{510CC561-369C-4DCD-BD8D-AC76A67FE49D}" type="pres">
      <dgm:prSet presAssocID="{D9A13210-0691-452C-ADF5-172BA50AF4F2}" presName="composite" presStyleCnt="0"/>
      <dgm:spPr/>
    </dgm:pt>
    <dgm:pt modelId="{2842B3F3-36DF-4E12-A7BA-AB5832765B1D}" type="pres">
      <dgm:prSet presAssocID="{D9A13210-0691-452C-ADF5-172BA50AF4F2}" presName="LShape" presStyleLbl="alignNode1" presStyleIdx="0" presStyleCnt="11"/>
      <dgm:spPr/>
    </dgm:pt>
    <dgm:pt modelId="{7E792FA3-0AE0-412B-AD8E-9A935C79CCEA}" type="pres">
      <dgm:prSet presAssocID="{D9A13210-0691-452C-ADF5-172BA50AF4F2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8CF1AD78-0049-4C3B-AE20-D07D591957DB}" type="pres">
      <dgm:prSet presAssocID="{D9A13210-0691-452C-ADF5-172BA50AF4F2}" presName="Triangle" presStyleLbl="alignNode1" presStyleIdx="1" presStyleCnt="11"/>
      <dgm:spPr/>
    </dgm:pt>
    <dgm:pt modelId="{921E614C-3F91-4CEE-AE3B-01F196051BF3}" type="pres">
      <dgm:prSet presAssocID="{D005BF6B-2F57-498B-8394-3BC6F282CF64}" presName="sibTrans" presStyleCnt="0"/>
      <dgm:spPr/>
    </dgm:pt>
    <dgm:pt modelId="{50D74587-7507-4852-8495-88F5F3BE86A4}" type="pres">
      <dgm:prSet presAssocID="{D005BF6B-2F57-498B-8394-3BC6F282CF64}" presName="space" presStyleCnt="0"/>
      <dgm:spPr/>
    </dgm:pt>
    <dgm:pt modelId="{189D63B7-77E4-4664-B0AA-455233916582}" type="pres">
      <dgm:prSet presAssocID="{8373399A-85E2-4F1F-9409-7C654CB019B1}" presName="composite" presStyleCnt="0"/>
      <dgm:spPr/>
    </dgm:pt>
    <dgm:pt modelId="{3BC0E968-CB76-4F68-9063-25AF56700FFD}" type="pres">
      <dgm:prSet presAssocID="{8373399A-85E2-4F1F-9409-7C654CB019B1}" presName="LShape" presStyleLbl="alignNode1" presStyleIdx="2" presStyleCnt="11"/>
      <dgm:spPr/>
    </dgm:pt>
    <dgm:pt modelId="{47CDD10E-3ADC-4B06-8F0D-CC135AF66DAD}" type="pres">
      <dgm:prSet presAssocID="{8373399A-85E2-4F1F-9409-7C654CB019B1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CA791E4C-437B-4FDA-A11C-4092571E220C}" type="pres">
      <dgm:prSet presAssocID="{8373399A-85E2-4F1F-9409-7C654CB019B1}" presName="Triangle" presStyleLbl="alignNode1" presStyleIdx="3" presStyleCnt="11"/>
      <dgm:spPr/>
    </dgm:pt>
    <dgm:pt modelId="{953B7B20-92DA-473A-920D-D775ADA54304}" type="pres">
      <dgm:prSet presAssocID="{C6D4AD60-F632-4A7C-86C8-C2C70AA13D30}" presName="sibTrans" presStyleCnt="0"/>
      <dgm:spPr/>
    </dgm:pt>
    <dgm:pt modelId="{29967450-160A-49B2-8512-4D1AA19FE42C}" type="pres">
      <dgm:prSet presAssocID="{C6D4AD60-F632-4A7C-86C8-C2C70AA13D30}" presName="space" presStyleCnt="0"/>
      <dgm:spPr/>
    </dgm:pt>
    <dgm:pt modelId="{B892286A-A738-48A4-8D96-1D035D447D98}" type="pres">
      <dgm:prSet presAssocID="{217CE71E-9F2B-4ABF-9001-21C88F3B077F}" presName="composite" presStyleCnt="0"/>
      <dgm:spPr/>
    </dgm:pt>
    <dgm:pt modelId="{C5EC05D2-D942-4FCA-99FE-43A240395348}" type="pres">
      <dgm:prSet presAssocID="{217CE71E-9F2B-4ABF-9001-21C88F3B077F}" presName="LShape" presStyleLbl="alignNode1" presStyleIdx="4" presStyleCnt="11"/>
      <dgm:spPr/>
    </dgm:pt>
    <dgm:pt modelId="{9FAD6C40-9A78-4656-8938-EEA2D6B652BF}" type="pres">
      <dgm:prSet presAssocID="{217CE71E-9F2B-4ABF-9001-21C88F3B077F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8E5AF593-6BF0-443C-99D2-B342787C3AA1}" type="pres">
      <dgm:prSet presAssocID="{217CE71E-9F2B-4ABF-9001-21C88F3B077F}" presName="Triangle" presStyleLbl="alignNode1" presStyleIdx="5" presStyleCnt="11"/>
      <dgm:spPr/>
    </dgm:pt>
    <dgm:pt modelId="{9CC59AEA-59BE-4E0D-A68C-823C4090A799}" type="pres">
      <dgm:prSet presAssocID="{E1511069-480B-4B74-888D-3683D753A2CB}" presName="sibTrans" presStyleCnt="0"/>
      <dgm:spPr/>
    </dgm:pt>
    <dgm:pt modelId="{D4013E08-9C85-40EA-8903-ED2065122BB1}" type="pres">
      <dgm:prSet presAssocID="{E1511069-480B-4B74-888D-3683D753A2CB}" presName="space" presStyleCnt="0"/>
      <dgm:spPr/>
    </dgm:pt>
    <dgm:pt modelId="{66E893F3-42DC-4398-A45F-BD543AF785C3}" type="pres">
      <dgm:prSet presAssocID="{B0430B1E-9828-4163-B9EA-C5780CCA9145}" presName="composite" presStyleCnt="0"/>
      <dgm:spPr/>
    </dgm:pt>
    <dgm:pt modelId="{23CBC838-6C7D-4226-8ECC-4AF47C6CB56D}" type="pres">
      <dgm:prSet presAssocID="{B0430B1E-9828-4163-B9EA-C5780CCA9145}" presName="LShape" presStyleLbl="alignNode1" presStyleIdx="6" presStyleCnt="11"/>
      <dgm:spPr/>
    </dgm:pt>
    <dgm:pt modelId="{133B0B1E-E327-461C-B50D-EA892BCD3441}" type="pres">
      <dgm:prSet presAssocID="{B0430B1E-9828-4163-B9EA-C5780CCA9145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4CDC5415-CC03-4A3A-8A50-839FB247368E}" type="pres">
      <dgm:prSet presAssocID="{B0430B1E-9828-4163-B9EA-C5780CCA9145}" presName="Triangle" presStyleLbl="alignNode1" presStyleIdx="7" presStyleCnt="11"/>
      <dgm:spPr/>
    </dgm:pt>
    <dgm:pt modelId="{0B5892BC-5650-4F22-9122-57167FA128B8}" type="pres">
      <dgm:prSet presAssocID="{D7F6E61C-425C-4EA7-ADBA-58F9EA5E074E}" presName="sibTrans" presStyleCnt="0"/>
      <dgm:spPr/>
    </dgm:pt>
    <dgm:pt modelId="{5AC755B6-8F12-4E30-BB46-33B5CB409587}" type="pres">
      <dgm:prSet presAssocID="{D7F6E61C-425C-4EA7-ADBA-58F9EA5E074E}" presName="space" presStyleCnt="0"/>
      <dgm:spPr/>
    </dgm:pt>
    <dgm:pt modelId="{4B4B83F1-44B6-407E-8E9C-CF7D30FACA91}" type="pres">
      <dgm:prSet presAssocID="{81C4EF34-F349-45FA-AC1D-17B2F2241386}" presName="composite" presStyleCnt="0"/>
      <dgm:spPr/>
    </dgm:pt>
    <dgm:pt modelId="{12C8DEB0-F342-4DE8-AE1B-57F4D3ACD6DE}" type="pres">
      <dgm:prSet presAssocID="{81C4EF34-F349-45FA-AC1D-17B2F2241386}" presName="LShape" presStyleLbl="alignNode1" presStyleIdx="8" presStyleCnt="11"/>
      <dgm:spPr/>
    </dgm:pt>
    <dgm:pt modelId="{D5CB0E33-CB3D-4B67-B192-7EAD67D749D4}" type="pres">
      <dgm:prSet presAssocID="{81C4EF34-F349-45FA-AC1D-17B2F2241386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27EC4E66-C3F8-4ED2-998B-CD1EC953F5BB}" type="pres">
      <dgm:prSet presAssocID="{81C4EF34-F349-45FA-AC1D-17B2F2241386}" presName="Triangle" presStyleLbl="alignNode1" presStyleIdx="9" presStyleCnt="11"/>
      <dgm:spPr/>
    </dgm:pt>
    <dgm:pt modelId="{0FF07068-0E1A-4FCC-9992-58BC5719410F}" type="pres">
      <dgm:prSet presAssocID="{A13E5061-4AB3-4CD8-AFA3-72DEDD745502}" presName="sibTrans" presStyleCnt="0"/>
      <dgm:spPr/>
    </dgm:pt>
    <dgm:pt modelId="{40EC28D2-AA04-4E34-BC9F-BCFFCF094A4C}" type="pres">
      <dgm:prSet presAssocID="{A13E5061-4AB3-4CD8-AFA3-72DEDD745502}" presName="space" presStyleCnt="0"/>
      <dgm:spPr/>
    </dgm:pt>
    <dgm:pt modelId="{6F9B8981-333B-4B27-9E57-3E8B2F9D09A2}" type="pres">
      <dgm:prSet presAssocID="{65135A2A-69B4-4AB6-B0CC-ED73076B3520}" presName="composite" presStyleCnt="0"/>
      <dgm:spPr/>
    </dgm:pt>
    <dgm:pt modelId="{B43B3BBD-6A64-4CD0-B19C-F07E01327FC6}" type="pres">
      <dgm:prSet presAssocID="{65135A2A-69B4-4AB6-B0CC-ED73076B3520}" presName="LShape" presStyleLbl="alignNode1" presStyleIdx="10" presStyleCnt="11"/>
      <dgm:spPr/>
    </dgm:pt>
    <dgm:pt modelId="{F1CFCB34-B625-4E55-AEF4-37517B6DE8F7}" type="pres">
      <dgm:prSet presAssocID="{65135A2A-69B4-4AB6-B0CC-ED73076B3520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9D92821-FB37-4695-AABB-E28D4F4AF441}" srcId="{47D3D0A5-F612-47BA-AAAF-7208D719A644}" destId="{D9A13210-0691-452C-ADF5-172BA50AF4F2}" srcOrd="0" destOrd="0" parTransId="{3F22735B-CFE4-4443-B77A-C6AF2F8021C0}" sibTransId="{D005BF6B-2F57-498B-8394-3BC6F282CF64}"/>
    <dgm:cxn modelId="{3E836136-D3AF-4DDC-824C-9EB6357A0CF0}" type="presOf" srcId="{81C4EF34-F349-45FA-AC1D-17B2F2241386}" destId="{D5CB0E33-CB3D-4B67-B192-7EAD67D749D4}" srcOrd="0" destOrd="0" presId="urn:microsoft.com/office/officeart/2009/3/layout/StepUpProcess"/>
    <dgm:cxn modelId="{B409663C-5F95-4F7F-8BE4-57D2BDC371E1}" srcId="{47D3D0A5-F612-47BA-AAAF-7208D719A644}" destId="{81C4EF34-F349-45FA-AC1D-17B2F2241386}" srcOrd="4" destOrd="0" parTransId="{A7D9F164-C4E9-4192-860B-87F99776AA03}" sibTransId="{A13E5061-4AB3-4CD8-AFA3-72DEDD745502}"/>
    <dgm:cxn modelId="{DB6F0344-3ADF-408F-9D0F-693D7CBB1311}" srcId="{47D3D0A5-F612-47BA-AAAF-7208D719A644}" destId="{B0430B1E-9828-4163-B9EA-C5780CCA9145}" srcOrd="3" destOrd="0" parTransId="{0E225F44-8E8A-47C4-891D-4FFD33FDC605}" sibTransId="{D7F6E61C-425C-4EA7-ADBA-58F9EA5E074E}"/>
    <dgm:cxn modelId="{C7F4E753-6F4E-49C6-AEEE-51C75FA69BEC}" type="presOf" srcId="{217CE71E-9F2B-4ABF-9001-21C88F3B077F}" destId="{9FAD6C40-9A78-4656-8938-EEA2D6B652BF}" srcOrd="0" destOrd="0" presId="urn:microsoft.com/office/officeart/2009/3/layout/StepUpProcess"/>
    <dgm:cxn modelId="{44EEEA82-013A-4BA0-BFAB-C56A1D96071B}" type="presOf" srcId="{65135A2A-69B4-4AB6-B0CC-ED73076B3520}" destId="{F1CFCB34-B625-4E55-AEF4-37517B6DE8F7}" srcOrd="0" destOrd="0" presId="urn:microsoft.com/office/officeart/2009/3/layout/StepUpProcess"/>
    <dgm:cxn modelId="{73F520B3-8864-431F-99E5-AFCABDF8D676}" srcId="{47D3D0A5-F612-47BA-AAAF-7208D719A644}" destId="{65135A2A-69B4-4AB6-B0CC-ED73076B3520}" srcOrd="5" destOrd="0" parTransId="{D355ABD9-49B0-44A5-9BF4-09D63DAE4EA6}" sibTransId="{E16F78EE-3893-494A-988B-14465DD6F99B}"/>
    <dgm:cxn modelId="{73DD24B8-AB90-4AD0-9B25-F51D2661B68F}" type="presOf" srcId="{D9A13210-0691-452C-ADF5-172BA50AF4F2}" destId="{7E792FA3-0AE0-412B-AD8E-9A935C79CCEA}" srcOrd="0" destOrd="0" presId="urn:microsoft.com/office/officeart/2009/3/layout/StepUpProcess"/>
    <dgm:cxn modelId="{7253C8CA-07C7-4174-B3C2-08BAB4E10163}" type="presOf" srcId="{8373399A-85E2-4F1F-9409-7C654CB019B1}" destId="{47CDD10E-3ADC-4B06-8F0D-CC135AF66DAD}" srcOrd="0" destOrd="0" presId="urn:microsoft.com/office/officeart/2009/3/layout/StepUpProcess"/>
    <dgm:cxn modelId="{4CCD71CF-41AF-41C7-AAD2-03825A0A046B}" srcId="{47D3D0A5-F612-47BA-AAAF-7208D719A644}" destId="{8373399A-85E2-4F1F-9409-7C654CB019B1}" srcOrd="1" destOrd="0" parTransId="{69193470-6D6D-4D13-9619-84B9A73EE664}" sibTransId="{C6D4AD60-F632-4A7C-86C8-C2C70AA13D30}"/>
    <dgm:cxn modelId="{F37DDDE0-7E7E-49A0-BFA9-D42A3DDC77ED}" srcId="{47D3D0A5-F612-47BA-AAAF-7208D719A644}" destId="{217CE71E-9F2B-4ABF-9001-21C88F3B077F}" srcOrd="2" destOrd="0" parTransId="{F9EE5BA5-8600-4FB9-94F9-BBD46D7CE9BC}" sibTransId="{E1511069-480B-4B74-888D-3683D753A2CB}"/>
    <dgm:cxn modelId="{2CB766EB-F6DD-4A53-A838-B6817CC20DAC}" type="presOf" srcId="{B0430B1E-9828-4163-B9EA-C5780CCA9145}" destId="{133B0B1E-E327-461C-B50D-EA892BCD3441}" srcOrd="0" destOrd="0" presId="urn:microsoft.com/office/officeart/2009/3/layout/StepUpProcess"/>
    <dgm:cxn modelId="{0E6B50FE-C212-4C87-88F2-A9E8CE53DB40}" type="presOf" srcId="{47D3D0A5-F612-47BA-AAAF-7208D719A644}" destId="{BA3041E1-E939-4741-AAD9-0C83A32F3366}" srcOrd="0" destOrd="0" presId="urn:microsoft.com/office/officeart/2009/3/layout/StepUpProcess"/>
    <dgm:cxn modelId="{57DF49E5-E1EA-4225-B096-013F36B2402B}" type="presParOf" srcId="{BA3041E1-E939-4741-AAD9-0C83A32F3366}" destId="{510CC561-369C-4DCD-BD8D-AC76A67FE49D}" srcOrd="0" destOrd="0" presId="urn:microsoft.com/office/officeart/2009/3/layout/StepUpProcess"/>
    <dgm:cxn modelId="{2D96654E-2D1D-4E67-9265-B2BD6434DFEB}" type="presParOf" srcId="{510CC561-369C-4DCD-BD8D-AC76A67FE49D}" destId="{2842B3F3-36DF-4E12-A7BA-AB5832765B1D}" srcOrd="0" destOrd="0" presId="urn:microsoft.com/office/officeart/2009/3/layout/StepUpProcess"/>
    <dgm:cxn modelId="{575BCC71-8DDD-4A00-990C-4D5E0CF945DD}" type="presParOf" srcId="{510CC561-369C-4DCD-BD8D-AC76A67FE49D}" destId="{7E792FA3-0AE0-412B-AD8E-9A935C79CCEA}" srcOrd="1" destOrd="0" presId="urn:microsoft.com/office/officeart/2009/3/layout/StepUpProcess"/>
    <dgm:cxn modelId="{B811F46F-3AF4-4A2A-95C6-26D576F05688}" type="presParOf" srcId="{510CC561-369C-4DCD-BD8D-AC76A67FE49D}" destId="{8CF1AD78-0049-4C3B-AE20-D07D591957DB}" srcOrd="2" destOrd="0" presId="urn:microsoft.com/office/officeart/2009/3/layout/StepUpProcess"/>
    <dgm:cxn modelId="{357B6168-0C50-48D7-80BB-7C347D298B4A}" type="presParOf" srcId="{BA3041E1-E939-4741-AAD9-0C83A32F3366}" destId="{921E614C-3F91-4CEE-AE3B-01F196051BF3}" srcOrd="1" destOrd="0" presId="urn:microsoft.com/office/officeart/2009/3/layout/StepUpProcess"/>
    <dgm:cxn modelId="{A4BECD0E-5D7F-4573-B171-ED4D25076603}" type="presParOf" srcId="{921E614C-3F91-4CEE-AE3B-01F196051BF3}" destId="{50D74587-7507-4852-8495-88F5F3BE86A4}" srcOrd="0" destOrd="0" presId="urn:microsoft.com/office/officeart/2009/3/layout/StepUpProcess"/>
    <dgm:cxn modelId="{006546D7-2034-413B-A7F1-F9330980461A}" type="presParOf" srcId="{BA3041E1-E939-4741-AAD9-0C83A32F3366}" destId="{189D63B7-77E4-4664-B0AA-455233916582}" srcOrd="2" destOrd="0" presId="urn:microsoft.com/office/officeart/2009/3/layout/StepUpProcess"/>
    <dgm:cxn modelId="{755AE791-CC9B-4DC3-A704-FCB464A192E6}" type="presParOf" srcId="{189D63B7-77E4-4664-B0AA-455233916582}" destId="{3BC0E968-CB76-4F68-9063-25AF56700FFD}" srcOrd="0" destOrd="0" presId="urn:microsoft.com/office/officeart/2009/3/layout/StepUpProcess"/>
    <dgm:cxn modelId="{35A33646-C44D-4D71-8694-29A5696AAEED}" type="presParOf" srcId="{189D63B7-77E4-4664-B0AA-455233916582}" destId="{47CDD10E-3ADC-4B06-8F0D-CC135AF66DAD}" srcOrd="1" destOrd="0" presId="urn:microsoft.com/office/officeart/2009/3/layout/StepUpProcess"/>
    <dgm:cxn modelId="{09B7B65A-2CA1-4EC3-9972-0934A5889329}" type="presParOf" srcId="{189D63B7-77E4-4664-B0AA-455233916582}" destId="{CA791E4C-437B-4FDA-A11C-4092571E220C}" srcOrd="2" destOrd="0" presId="urn:microsoft.com/office/officeart/2009/3/layout/StepUpProcess"/>
    <dgm:cxn modelId="{E2C92E93-5B63-433B-B83C-9DBF02961632}" type="presParOf" srcId="{BA3041E1-E939-4741-AAD9-0C83A32F3366}" destId="{953B7B20-92DA-473A-920D-D775ADA54304}" srcOrd="3" destOrd="0" presId="urn:microsoft.com/office/officeart/2009/3/layout/StepUpProcess"/>
    <dgm:cxn modelId="{6087A227-B20F-47E4-9D6A-C3EB185A6675}" type="presParOf" srcId="{953B7B20-92DA-473A-920D-D775ADA54304}" destId="{29967450-160A-49B2-8512-4D1AA19FE42C}" srcOrd="0" destOrd="0" presId="urn:microsoft.com/office/officeart/2009/3/layout/StepUpProcess"/>
    <dgm:cxn modelId="{353D78A2-B6B3-4323-96A6-AA8D8991C008}" type="presParOf" srcId="{BA3041E1-E939-4741-AAD9-0C83A32F3366}" destId="{B892286A-A738-48A4-8D96-1D035D447D98}" srcOrd="4" destOrd="0" presId="urn:microsoft.com/office/officeart/2009/3/layout/StepUpProcess"/>
    <dgm:cxn modelId="{7D6B84B3-CC8B-4F1B-9AD1-A9D02B0548E5}" type="presParOf" srcId="{B892286A-A738-48A4-8D96-1D035D447D98}" destId="{C5EC05D2-D942-4FCA-99FE-43A240395348}" srcOrd="0" destOrd="0" presId="urn:microsoft.com/office/officeart/2009/3/layout/StepUpProcess"/>
    <dgm:cxn modelId="{9E9DDF2F-C068-4CED-9A33-6882B8160862}" type="presParOf" srcId="{B892286A-A738-48A4-8D96-1D035D447D98}" destId="{9FAD6C40-9A78-4656-8938-EEA2D6B652BF}" srcOrd="1" destOrd="0" presId="urn:microsoft.com/office/officeart/2009/3/layout/StepUpProcess"/>
    <dgm:cxn modelId="{ED5C7618-016B-4EBD-921E-11628AEF7B1A}" type="presParOf" srcId="{B892286A-A738-48A4-8D96-1D035D447D98}" destId="{8E5AF593-6BF0-443C-99D2-B342787C3AA1}" srcOrd="2" destOrd="0" presId="urn:microsoft.com/office/officeart/2009/3/layout/StepUpProcess"/>
    <dgm:cxn modelId="{1ED709E9-AE8F-4F13-8678-CC58314BFA6B}" type="presParOf" srcId="{BA3041E1-E939-4741-AAD9-0C83A32F3366}" destId="{9CC59AEA-59BE-4E0D-A68C-823C4090A799}" srcOrd="5" destOrd="0" presId="urn:microsoft.com/office/officeart/2009/3/layout/StepUpProcess"/>
    <dgm:cxn modelId="{FAB6A7BD-FC72-464B-8DB8-3FD5DCF8C870}" type="presParOf" srcId="{9CC59AEA-59BE-4E0D-A68C-823C4090A799}" destId="{D4013E08-9C85-40EA-8903-ED2065122BB1}" srcOrd="0" destOrd="0" presId="urn:microsoft.com/office/officeart/2009/3/layout/StepUpProcess"/>
    <dgm:cxn modelId="{AB5AD073-19EA-46B8-9DEC-A128A3A45436}" type="presParOf" srcId="{BA3041E1-E939-4741-AAD9-0C83A32F3366}" destId="{66E893F3-42DC-4398-A45F-BD543AF785C3}" srcOrd="6" destOrd="0" presId="urn:microsoft.com/office/officeart/2009/3/layout/StepUpProcess"/>
    <dgm:cxn modelId="{CA15EB94-2259-4185-9387-F53875E87ECF}" type="presParOf" srcId="{66E893F3-42DC-4398-A45F-BD543AF785C3}" destId="{23CBC838-6C7D-4226-8ECC-4AF47C6CB56D}" srcOrd="0" destOrd="0" presId="urn:microsoft.com/office/officeart/2009/3/layout/StepUpProcess"/>
    <dgm:cxn modelId="{5F08B0C0-1AEB-425B-BAC7-EAE86F9F90A1}" type="presParOf" srcId="{66E893F3-42DC-4398-A45F-BD543AF785C3}" destId="{133B0B1E-E327-461C-B50D-EA892BCD3441}" srcOrd="1" destOrd="0" presId="urn:microsoft.com/office/officeart/2009/3/layout/StepUpProcess"/>
    <dgm:cxn modelId="{046935A3-B0E6-4C3A-8AA2-3EC018038934}" type="presParOf" srcId="{66E893F3-42DC-4398-A45F-BD543AF785C3}" destId="{4CDC5415-CC03-4A3A-8A50-839FB247368E}" srcOrd="2" destOrd="0" presId="urn:microsoft.com/office/officeart/2009/3/layout/StepUpProcess"/>
    <dgm:cxn modelId="{9BEB6110-719B-4A3D-B49D-43876368250F}" type="presParOf" srcId="{BA3041E1-E939-4741-AAD9-0C83A32F3366}" destId="{0B5892BC-5650-4F22-9122-57167FA128B8}" srcOrd="7" destOrd="0" presId="urn:microsoft.com/office/officeart/2009/3/layout/StepUpProcess"/>
    <dgm:cxn modelId="{C830D23F-4CCB-46F8-AED8-8FE73E3799D7}" type="presParOf" srcId="{0B5892BC-5650-4F22-9122-57167FA128B8}" destId="{5AC755B6-8F12-4E30-BB46-33B5CB409587}" srcOrd="0" destOrd="0" presId="urn:microsoft.com/office/officeart/2009/3/layout/StepUpProcess"/>
    <dgm:cxn modelId="{55E7B592-9150-49DC-915C-1B8666C5EC24}" type="presParOf" srcId="{BA3041E1-E939-4741-AAD9-0C83A32F3366}" destId="{4B4B83F1-44B6-407E-8E9C-CF7D30FACA91}" srcOrd="8" destOrd="0" presId="urn:microsoft.com/office/officeart/2009/3/layout/StepUpProcess"/>
    <dgm:cxn modelId="{2379ACBA-B1CC-4D02-AE11-FD5E6D04CA35}" type="presParOf" srcId="{4B4B83F1-44B6-407E-8E9C-CF7D30FACA91}" destId="{12C8DEB0-F342-4DE8-AE1B-57F4D3ACD6DE}" srcOrd="0" destOrd="0" presId="urn:microsoft.com/office/officeart/2009/3/layout/StepUpProcess"/>
    <dgm:cxn modelId="{D4224DA6-8112-4E52-A175-C61BD7B89F95}" type="presParOf" srcId="{4B4B83F1-44B6-407E-8E9C-CF7D30FACA91}" destId="{D5CB0E33-CB3D-4B67-B192-7EAD67D749D4}" srcOrd="1" destOrd="0" presId="urn:microsoft.com/office/officeart/2009/3/layout/StepUpProcess"/>
    <dgm:cxn modelId="{DF14CF55-716E-40D4-91B1-7B14047D76BD}" type="presParOf" srcId="{4B4B83F1-44B6-407E-8E9C-CF7D30FACA91}" destId="{27EC4E66-C3F8-4ED2-998B-CD1EC953F5BB}" srcOrd="2" destOrd="0" presId="urn:microsoft.com/office/officeart/2009/3/layout/StepUpProcess"/>
    <dgm:cxn modelId="{7B110F10-E575-454A-BEA4-0EA96F1A6AEE}" type="presParOf" srcId="{BA3041E1-E939-4741-AAD9-0C83A32F3366}" destId="{0FF07068-0E1A-4FCC-9992-58BC5719410F}" srcOrd="9" destOrd="0" presId="urn:microsoft.com/office/officeart/2009/3/layout/StepUpProcess"/>
    <dgm:cxn modelId="{3D50CDCA-F210-45AB-8A20-EEE97FAA0AB7}" type="presParOf" srcId="{0FF07068-0E1A-4FCC-9992-58BC5719410F}" destId="{40EC28D2-AA04-4E34-BC9F-BCFFCF094A4C}" srcOrd="0" destOrd="0" presId="urn:microsoft.com/office/officeart/2009/3/layout/StepUpProcess"/>
    <dgm:cxn modelId="{3DB5EBA0-7358-4F46-994E-94E9D7E77478}" type="presParOf" srcId="{BA3041E1-E939-4741-AAD9-0C83A32F3366}" destId="{6F9B8981-333B-4B27-9E57-3E8B2F9D09A2}" srcOrd="10" destOrd="0" presId="urn:microsoft.com/office/officeart/2009/3/layout/StepUpProcess"/>
    <dgm:cxn modelId="{F1EA9A6C-8151-4ECC-9485-52AC2078E8DF}" type="presParOf" srcId="{6F9B8981-333B-4B27-9E57-3E8B2F9D09A2}" destId="{B43B3BBD-6A64-4CD0-B19C-F07E01327FC6}" srcOrd="0" destOrd="0" presId="urn:microsoft.com/office/officeart/2009/3/layout/StepUpProcess"/>
    <dgm:cxn modelId="{9D537C2E-C145-46EA-8037-6E32EAAF32A7}" type="presParOf" srcId="{6F9B8981-333B-4B27-9E57-3E8B2F9D09A2}" destId="{F1CFCB34-B625-4E55-AEF4-37517B6DE8F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E51B2A7-7CA7-4CC5-8850-93B1EE6175FE}" type="doc">
      <dgm:prSet loTypeId="urn:microsoft.com/office/officeart/2005/8/layout/p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D23D644-A873-4E5C-8230-122F27FE10A7}">
      <dgm:prSet/>
      <dgm:spPr/>
      <dgm:t>
        <a:bodyPr/>
        <a:lstStyle/>
        <a:p>
          <a:pPr rtl="0"/>
          <a:r>
            <a:rPr lang="en-US"/>
            <a:t>Redhat Enterprise Linux</a:t>
          </a:r>
        </a:p>
      </dgm:t>
    </dgm:pt>
    <dgm:pt modelId="{FB3C9941-BE7B-4234-87C1-F73EB4A0350A}" type="parTrans" cxnId="{E9E16AB4-27A8-4D94-B0AF-AFD18EEC6F88}">
      <dgm:prSet/>
      <dgm:spPr/>
      <dgm:t>
        <a:bodyPr/>
        <a:lstStyle/>
        <a:p>
          <a:endParaRPr lang="en-US"/>
        </a:p>
      </dgm:t>
    </dgm:pt>
    <dgm:pt modelId="{54D4BC37-3BD6-4D40-B714-5C1D3EDB36A5}" type="sibTrans" cxnId="{E9E16AB4-27A8-4D94-B0AF-AFD18EEC6F88}">
      <dgm:prSet/>
      <dgm:spPr/>
      <dgm:t>
        <a:bodyPr/>
        <a:lstStyle/>
        <a:p>
          <a:endParaRPr lang="en-US"/>
        </a:p>
      </dgm:t>
    </dgm:pt>
    <dgm:pt modelId="{4E98AF15-BC24-4600-9709-AB6B56AE7C49}">
      <dgm:prSet/>
      <dgm:spPr/>
      <dgm:t>
        <a:bodyPr/>
        <a:lstStyle/>
        <a:p>
          <a:pPr rtl="0"/>
          <a:r>
            <a:rPr lang="en-US"/>
            <a:t>Suse Enterprise Linux</a:t>
          </a:r>
        </a:p>
      </dgm:t>
    </dgm:pt>
    <dgm:pt modelId="{5E7364DE-D4D6-4A5D-A20E-BF9B6D007AC8}" type="parTrans" cxnId="{A4B4B8DE-9ABE-4BF4-99CC-EA6EA9E2FA26}">
      <dgm:prSet/>
      <dgm:spPr/>
      <dgm:t>
        <a:bodyPr/>
        <a:lstStyle/>
        <a:p>
          <a:endParaRPr lang="en-US"/>
        </a:p>
      </dgm:t>
    </dgm:pt>
    <dgm:pt modelId="{C7F9B17E-1C3F-47DD-9D9D-BDFCE86F8296}" type="sibTrans" cxnId="{A4B4B8DE-9ABE-4BF4-99CC-EA6EA9E2FA26}">
      <dgm:prSet/>
      <dgm:spPr/>
      <dgm:t>
        <a:bodyPr/>
        <a:lstStyle/>
        <a:p>
          <a:endParaRPr lang="en-US"/>
        </a:p>
      </dgm:t>
    </dgm:pt>
    <dgm:pt modelId="{3460A1B8-A162-42A4-A446-2D320C91C239}">
      <dgm:prSet/>
      <dgm:spPr/>
      <dgm:t>
        <a:bodyPr/>
        <a:lstStyle/>
        <a:p>
          <a:pPr rtl="0"/>
          <a:r>
            <a:rPr lang="en-US"/>
            <a:t>Oracle Linux</a:t>
          </a:r>
        </a:p>
      </dgm:t>
    </dgm:pt>
    <dgm:pt modelId="{1B0A5C7C-7093-48DD-8FE9-9CEFAACD4EB0}" type="parTrans" cxnId="{BC80C8E9-6446-4DA8-9BA6-5663A9515305}">
      <dgm:prSet/>
      <dgm:spPr/>
      <dgm:t>
        <a:bodyPr/>
        <a:lstStyle/>
        <a:p>
          <a:endParaRPr lang="en-US"/>
        </a:p>
      </dgm:t>
    </dgm:pt>
    <dgm:pt modelId="{60D68D0C-C5FA-4C5F-A1B4-8DE7099540C3}" type="sibTrans" cxnId="{BC80C8E9-6446-4DA8-9BA6-5663A9515305}">
      <dgm:prSet/>
      <dgm:spPr/>
      <dgm:t>
        <a:bodyPr/>
        <a:lstStyle/>
        <a:p>
          <a:endParaRPr lang="en-US"/>
        </a:p>
      </dgm:t>
    </dgm:pt>
    <dgm:pt modelId="{69F92278-4FC8-493E-B17E-001CB63935F8}">
      <dgm:prSet/>
      <dgm:spPr/>
      <dgm:t>
        <a:bodyPr/>
        <a:lstStyle/>
        <a:p>
          <a:pPr rtl="0"/>
          <a:r>
            <a:rPr lang="en-US"/>
            <a:t>Ubuntu Server</a:t>
          </a:r>
        </a:p>
      </dgm:t>
    </dgm:pt>
    <dgm:pt modelId="{3253CAA7-5147-4BA4-9B25-2896F5EE3E50}" type="parTrans" cxnId="{1B78273B-7828-44EB-B17D-6A273B473B1F}">
      <dgm:prSet/>
      <dgm:spPr/>
      <dgm:t>
        <a:bodyPr/>
        <a:lstStyle/>
        <a:p>
          <a:endParaRPr lang="en-US"/>
        </a:p>
      </dgm:t>
    </dgm:pt>
    <dgm:pt modelId="{8E178E4D-ABC4-44A2-B6E7-C2D69452A43B}" type="sibTrans" cxnId="{1B78273B-7828-44EB-B17D-6A273B473B1F}">
      <dgm:prSet/>
      <dgm:spPr/>
      <dgm:t>
        <a:bodyPr/>
        <a:lstStyle/>
        <a:p>
          <a:endParaRPr lang="en-US"/>
        </a:p>
      </dgm:t>
    </dgm:pt>
    <dgm:pt modelId="{CDA9B8B2-52A2-48D1-A2A3-17F295089E37}">
      <dgm:prSet/>
      <dgm:spPr/>
      <dgm:t>
        <a:bodyPr/>
        <a:lstStyle/>
        <a:p>
          <a:pPr rtl="0"/>
          <a:r>
            <a:rPr lang="en-US"/>
            <a:t>Debian</a:t>
          </a:r>
        </a:p>
      </dgm:t>
    </dgm:pt>
    <dgm:pt modelId="{93FF3062-195C-461A-A9F0-F02C1794E93C}" type="parTrans" cxnId="{F95D00AA-D4BC-4988-9665-47B0C7ACF81A}">
      <dgm:prSet/>
      <dgm:spPr/>
      <dgm:t>
        <a:bodyPr/>
        <a:lstStyle/>
        <a:p>
          <a:endParaRPr lang="en-US"/>
        </a:p>
      </dgm:t>
    </dgm:pt>
    <dgm:pt modelId="{47B68C5A-6005-4D7B-A04F-08C870C704CA}" type="sibTrans" cxnId="{F95D00AA-D4BC-4988-9665-47B0C7ACF81A}">
      <dgm:prSet/>
      <dgm:spPr/>
      <dgm:t>
        <a:bodyPr/>
        <a:lstStyle/>
        <a:p>
          <a:endParaRPr lang="en-US"/>
        </a:p>
      </dgm:t>
    </dgm:pt>
    <dgm:pt modelId="{68F03BF2-4C96-4D2F-967F-50A70E082CC6}">
      <dgm:prSet/>
      <dgm:spPr/>
      <dgm:t>
        <a:bodyPr/>
        <a:lstStyle/>
        <a:p>
          <a:pPr rtl="0"/>
          <a:r>
            <a:rPr lang="en-US"/>
            <a:t>CentOS</a:t>
          </a:r>
        </a:p>
      </dgm:t>
    </dgm:pt>
    <dgm:pt modelId="{84619D38-C6EC-4B7C-B884-5E5F10249099}" type="parTrans" cxnId="{275DB8FD-6E11-48E8-95FF-61BECDA6D298}">
      <dgm:prSet/>
      <dgm:spPr/>
      <dgm:t>
        <a:bodyPr/>
        <a:lstStyle/>
        <a:p>
          <a:endParaRPr lang="en-US"/>
        </a:p>
      </dgm:t>
    </dgm:pt>
    <dgm:pt modelId="{F25B4FA4-88CE-4AAE-B0F2-BB45870FD9CF}" type="sibTrans" cxnId="{275DB8FD-6E11-48E8-95FF-61BECDA6D298}">
      <dgm:prSet/>
      <dgm:spPr/>
      <dgm:t>
        <a:bodyPr/>
        <a:lstStyle/>
        <a:p>
          <a:endParaRPr lang="en-US"/>
        </a:p>
      </dgm:t>
    </dgm:pt>
    <dgm:pt modelId="{AE8E0F7A-BFBC-4ECB-A8AB-7C6E5D71A2A0}">
      <dgm:prSet/>
      <dgm:spPr/>
      <dgm:t>
        <a:bodyPr/>
        <a:lstStyle/>
        <a:p>
          <a:pPr rtl="0"/>
          <a:r>
            <a:rPr lang="en-US"/>
            <a:t>Xandros</a:t>
          </a:r>
        </a:p>
      </dgm:t>
    </dgm:pt>
    <dgm:pt modelId="{FBEB1F03-07BD-4203-B269-4689E4A2E02C}" type="parTrans" cxnId="{F2645E06-ACB3-449C-A5B4-48B411D54FDD}">
      <dgm:prSet/>
      <dgm:spPr/>
      <dgm:t>
        <a:bodyPr/>
        <a:lstStyle/>
        <a:p>
          <a:endParaRPr lang="en-US"/>
        </a:p>
      </dgm:t>
    </dgm:pt>
    <dgm:pt modelId="{9BCD2DE4-B8CA-467F-9E95-A133F334F1A6}" type="sibTrans" cxnId="{F2645E06-ACB3-449C-A5B4-48B411D54FDD}">
      <dgm:prSet/>
      <dgm:spPr/>
      <dgm:t>
        <a:bodyPr/>
        <a:lstStyle/>
        <a:p>
          <a:endParaRPr lang="en-US"/>
        </a:p>
      </dgm:t>
    </dgm:pt>
    <dgm:pt modelId="{35D3ECDB-9BC1-423A-A4B7-C686BEC9C013}">
      <dgm:prSet/>
      <dgm:spPr/>
      <dgm:t>
        <a:bodyPr/>
        <a:lstStyle/>
        <a:p>
          <a:pPr rtl="0"/>
          <a:r>
            <a:rPr lang="en-US"/>
            <a:t>Mandriva</a:t>
          </a:r>
        </a:p>
      </dgm:t>
    </dgm:pt>
    <dgm:pt modelId="{3214F19B-4739-4DB4-B351-C5264982DAF2}" type="parTrans" cxnId="{37C5EB5C-F476-4275-979B-9773ED13A854}">
      <dgm:prSet/>
      <dgm:spPr/>
      <dgm:t>
        <a:bodyPr/>
        <a:lstStyle/>
        <a:p>
          <a:endParaRPr lang="en-US"/>
        </a:p>
      </dgm:t>
    </dgm:pt>
    <dgm:pt modelId="{0F1E6BFD-05FF-4013-9269-A262ED8C8522}" type="sibTrans" cxnId="{37C5EB5C-F476-4275-979B-9773ED13A854}">
      <dgm:prSet/>
      <dgm:spPr/>
      <dgm:t>
        <a:bodyPr/>
        <a:lstStyle/>
        <a:p>
          <a:endParaRPr lang="en-US"/>
        </a:p>
      </dgm:t>
    </dgm:pt>
    <dgm:pt modelId="{14207555-CA80-4033-910D-C89996748276}">
      <dgm:prSet/>
      <dgm:spPr/>
      <dgm:t>
        <a:bodyPr/>
        <a:lstStyle/>
        <a:p>
          <a:pPr rtl="0"/>
          <a:r>
            <a:rPr lang="en-US"/>
            <a:t>Slackwave</a:t>
          </a:r>
        </a:p>
      </dgm:t>
    </dgm:pt>
    <dgm:pt modelId="{8FE11891-6525-4D02-9728-3613ADFA6CF2}" type="parTrans" cxnId="{173FBBEC-5634-4BB9-A681-CBF71C40C7CF}">
      <dgm:prSet/>
      <dgm:spPr/>
      <dgm:t>
        <a:bodyPr/>
        <a:lstStyle/>
        <a:p>
          <a:endParaRPr lang="en-US"/>
        </a:p>
      </dgm:t>
    </dgm:pt>
    <dgm:pt modelId="{706F6E73-9E98-4BF8-A4B6-6C0CDF5ED531}" type="sibTrans" cxnId="{173FBBEC-5634-4BB9-A681-CBF71C40C7CF}">
      <dgm:prSet/>
      <dgm:spPr/>
      <dgm:t>
        <a:bodyPr/>
        <a:lstStyle/>
        <a:p>
          <a:endParaRPr lang="en-US"/>
        </a:p>
      </dgm:t>
    </dgm:pt>
    <dgm:pt modelId="{EA4FC933-F738-4210-B7EB-811AA2574173}">
      <dgm:prSet/>
      <dgm:spPr/>
      <dgm:t>
        <a:bodyPr/>
        <a:lstStyle/>
        <a:p>
          <a:pPr rtl="0"/>
          <a:r>
            <a:rPr lang="en-US"/>
            <a:t>Vyatta</a:t>
          </a:r>
        </a:p>
      </dgm:t>
    </dgm:pt>
    <dgm:pt modelId="{DB1D117D-60D9-4AAE-8880-8598AF851A1E}" type="parTrans" cxnId="{D5FF0ED5-1D3C-42DD-833C-CDA295A9B43E}">
      <dgm:prSet/>
      <dgm:spPr/>
      <dgm:t>
        <a:bodyPr/>
        <a:lstStyle/>
        <a:p>
          <a:endParaRPr lang="en-US"/>
        </a:p>
      </dgm:t>
    </dgm:pt>
    <dgm:pt modelId="{F2B26FF2-67B0-4B2A-B63E-2D0DF072D2CF}" type="sibTrans" cxnId="{D5FF0ED5-1D3C-42DD-833C-CDA295A9B43E}">
      <dgm:prSet/>
      <dgm:spPr/>
      <dgm:t>
        <a:bodyPr/>
        <a:lstStyle/>
        <a:p>
          <a:endParaRPr lang="en-US"/>
        </a:p>
      </dgm:t>
    </dgm:pt>
    <dgm:pt modelId="{38C6A2C0-AFD5-4C8B-8EC8-C294DF8A7048}" type="pres">
      <dgm:prSet presAssocID="{EE51B2A7-7CA7-4CC5-8850-93B1EE6175FE}" presName="Name0" presStyleCnt="0">
        <dgm:presLayoutVars>
          <dgm:dir/>
          <dgm:resizeHandles val="exact"/>
        </dgm:presLayoutVars>
      </dgm:prSet>
      <dgm:spPr/>
    </dgm:pt>
    <dgm:pt modelId="{851AB147-0FDE-4A05-8638-5526D581EF90}" type="pres">
      <dgm:prSet presAssocID="{AD23D644-A873-4E5C-8230-122F27FE10A7}" presName="compNode" presStyleCnt="0"/>
      <dgm:spPr/>
    </dgm:pt>
    <dgm:pt modelId="{D25BC791-BCBE-43E8-9AD4-173384AFAF7B}" type="pres">
      <dgm:prSet presAssocID="{AD23D644-A873-4E5C-8230-122F27FE10A7}" presName="pictRect" presStyleLbl="node1" presStyleIdx="0" presStyleCnt="10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14805779-5035-49DC-B749-F8BD7321844A}" type="pres">
      <dgm:prSet presAssocID="{AD23D644-A873-4E5C-8230-122F27FE10A7}" presName="textRect" presStyleLbl="revTx" presStyleIdx="0" presStyleCnt="10">
        <dgm:presLayoutVars>
          <dgm:bulletEnabled val="1"/>
        </dgm:presLayoutVars>
      </dgm:prSet>
      <dgm:spPr/>
    </dgm:pt>
    <dgm:pt modelId="{FF45D05F-4538-4860-AA57-C1210D34E494}" type="pres">
      <dgm:prSet presAssocID="{54D4BC37-3BD6-4D40-B714-5C1D3EDB36A5}" presName="sibTrans" presStyleLbl="sibTrans2D1" presStyleIdx="0" presStyleCnt="0"/>
      <dgm:spPr/>
    </dgm:pt>
    <dgm:pt modelId="{B6FAF3AD-5FC2-48CA-9470-F292BF66398D}" type="pres">
      <dgm:prSet presAssocID="{4E98AF15-BC24-4600-9709-AB6B56AE7C49}" presName="compNode" presStyleCnt="0"/>
      <dgm:spPr/>
    </dgm:pt>
    <dgm:pt modelId="{755C86B0-5A40-4575-8576-C9BF7EF9629D}" type="pres">
      <dgm:prSet presAssocID="{4E98AF15-BC24-4600-9709-AB6B56AE7C49}" presName="pictRect" presStyleLbl="node1" presStyleIdx="1" presStyleCnt="1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16D1DB5-C322-4204-8F91-B9899C914D4C}" type="pres">
      <dgm:prSet presAssocID="{4E98AF15-BC24-4600-9709-AB6B56AE7C49}" presName="textRect" presStyleLbl="revTx" presStyleIdx="1" presStyleCnt="10">
        <dgm:presLayoutVars>
          <dgm:bulletEnabled val="1"/>
        </dgm:presLayoutVars>
      </dgm:prSet>
      <dgm:spPr/>
    </dgm:pt>
    <dgm:pt modelId="{42791B03-C8F1-4E2A-AD0B-8354C4261DE9}" type="pres">
      <dgm:prSet presAssocID="{C7F9B17E-1C3F-47DD-9D9D-BDFCE86F8296}" presName="sibTrans" presStyleLbl="sibTrans2D1" presStyleIdx="0" presStyleCnt="0"/>
      <dgm:spPr/>
    </dgm:pt>
    <dgm:pt modelId="{39CD129C-4D9C-449A-BABC-7977883AF1FD}" type="pres">
      <dgm:prSet presAssocID="{3460A1B8-A162-42A4-A446-2D320C91C239}" presName="compNode" presStyleCnt="0"/>
      <dgm:spPr/>
    </dgm:pt>
    <dgm:pt modelId="{E63DDDF9-4E7B-42C5-8338-AC8AE0D598D6}" type="pres">
      <dgm:prSet presAssocID="{3460A1B8-A162-42A4-A446-2D320C91C239}" presName="pictRect" presStyleLbl="node1" presStyleIdx="2" presStyleCnt="10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E8B2F9A-8F61-4E5B-8146-16C192B88209}" type="pres">
      <dgm:prSet presAssocID="{3460A1B8-A162-42A4-A446-2D320C91C239}" presName="textRect" presStyleLbl="revTx" presStyleIdx="2" presStyleCnt="10">
        <dgm:presLayoutVars>
          <dgm:bulletEnabled val="1"/>
        </dgm:presLayoutVars>
      </dgm:prSet>
      <dgm:spPr/>
    </dgm:pt>
    <dgm:pt modelId="{AB57AFDF-EFD3-406C-AE25-8708C59C1543}" type="pres">
      <dgm:prSet presAssocID="{60D68D0C-C5FA-4C5F-A1B4-8DE7099540C3}" presName="sibTrans" presStyleLbl="sibTrans2D1" presStyleIdx="0" presStyleCnt="0"/>
      <dgm:spPr/>
    </dgm:pt>
    <dgm:pt modelId="{84D3B133-FE96-4122-8557-589550E1BB9B}" type="pres">
      <dgm:prSet presAssocID="{69F92278-4FC8-493E-B17E-001CB63935F8}" presName="compNode" presStyleCnt="0"/>
      <dgm:spPr/>
    </dgm:pt>
    <dgm:pt modelId="{F072643A-57D0-40B9-B8C4-3C2AD9C595DC}" type="pres">
      <dgm:prSet presAssocID="{69F92278-4FC8-493E-B17E-001CB63935F8}" presName="pictRect" presStyleLbl="node1" presStyleIdx="3" presStyleCnt="10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F55A6318-5AF2-439D-B7CB-0AB83E9C9F17}" type="pres">
      <dgm:prSet presAssocID="{69F92278-4FC8-493E-B17E-001CB63935F8}" presName="textRect" presStyleLbl="revTx" presStyleIdx="3" presStyleCnt="10">
        <dgm:presLayoutVars>
          <dgm:bulletEnabled val="1"/>
        </dgm:presLayoutVars>
      </dgm:prSet>
      <dgm:spPr/>
    </dgm:pt>
    <dgm:pt modelId="{FEB2B289-5945-4BB2-B599-40FBC905A241}" type="pres">
      <dgm:prSet presAssocID="{8E178E4D-ABC4-44A2-B6E7-C2D69452A43B}" presName="sibTrans" presStyleLbl="sibTrans2D1" presStyleIdx="0" presStyleCnt="0"/>
      <dgm:spPr/>
    </dgm:pt>
    <dgm:pt modelId="{059637A5-C345-4FAE-807B-0D2C899CD867}" type="pres">
      <dgm:prSet presAssocID="{CDA9B8B2-52A2-48D1-A2A3-17F295089E37}" presName="compNode" presStyleCnt="0"/>
      <dgm:spPr/>
    </dgm:pt>
    <dgm:pt modelId="{07B27FE8-ECE1-4461-8B49-62573EF71618}" type="pres">
      <dgm:prSet presAssocID="{CDA9B8B2-52A2-48D1-A2A3-17F295089E37}" presName="pictRect" presStyleLbl="node1" presStyleIdx="4" presStyleCnt="10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AA43AC74-CF86-4BBE-BF11-0F12FD82D1FD}" type="pres">
      <dgm:prSet presAssocID="{CDA9B8B2-52A2-48D1-A2A3-17F295089E37}" presName="textRect" presStyleLbl="revTx" presStyleIdx="4" presStyleCnt="10">
        <dgm:presLayoutVars>
          <dgm:bulletEnabled val="1"/>
        </dgm:presLayoutVars>
      </dgm:prSet>
      <dgm:spPr/>
    </dgm:pt>
    <dgm:pt modelId="{F01D7D65-E974-47E5-9906-233CBDDACEAD}" type="pres">
      <dgm:prSet presAssocID="{47B68C5A-6005-4D7B-A04F-08C870C704CA}" presName="sibTrans" presStyleLbl="sibTrans2D1" presStyleIdx="0" presStyleCnt="0"/>
      <dgm:spPr/>
    </dgm:pt>
    <dgm:pt modelId="{E0A4FD6A-3E18-487A-9997-98918DEF2912}" type="pres">
      <dgm:prSet presAssocID="{68F03BF2-4C96-4D2F-967F-50A70E082CC6}" presName="compNode" presStyleCnt="0"/>
      <dgm:spPr/>
    </dgm:pt>
    <dgm:pt modelId="{5B91141C-C340-4099-9E8A-6CD9B8BF4823}" type="pres">
      <dgm:prSet presAssocID="{68F03BF2-4C96-4D2F-967F-50A70E082CC6}" presName="pictRect" presStyleLbl="node1" presStyleIdx="5" presStyleCnt="10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8B717D79-B97C-43D0-AABF-FFF66ED1505F}" type="pres">
      <dgm:prSet presAssocID="{68F03BF2-4C96-4D2F-967F-50A70E082CC6}" presName="textRect" presStyleLbl="revTx" presStyleIdx="5" presStyleCnt="10">
        <dgm:presLayoutVars>
          <dgm:bulletEnabled val="1"/>
        </dgm:presLayoutVars>
      </dgm:prSet>
      <dgm:spPr/>
    </dgm:pt>
    <dgm:pt modelId="{30B3E5F1-D019-46E9-8D03-FD0CE0C6B024}" type="pres">
      <dgm:prSet presAssocID="{F25B4FA4-88CE-4AAE-B0F2-BB45870FD9CF}" presName="sibTrans" presStyleLbl="sibTrans2D1" presStyleIdx="0" presStyleCnt="0"/>
      <dgm:spPr/>
    </dgm:pt>
    <dgm:pt modelId="{6D0DD49C-C215-4570-A3BD-D70372D47602}" type="pres">
      <dgm:prSet presAssocID="{AE8E0F7A-BFBC-4ECB-A8AB-7C6E5D71A2A0}" presName="compNode" presStyleCnt="0"/>
      <dgm:spPr/>
    </dgm:pt>
    <dgm:pt modelId="{82BB268E-0708-4271-A24E-7F5E1B3C9387}" type="pres">
      <dgm:prSet presAssocID="{AE8E0F7A-BFBC-4ECB-A8AB-7C6E5D71A2A0}" presName="pictRect" presStyleLbl="node1" presStyleIdx="6" presStyleCnt="10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</dgm:pt>
    <dgm:pt modelId="{57D5ACA7-A680-4698-8088-64A4EBBEF1A6}" type="pres">
      <dgm:prSet presAssocID="{AE8E0F7A-BFBC-4ECB-A8AB-7C6E5D71A2A0}" presName="textRect" presStyleLbl="revTx" presStyleIdx="6" presStyleCnt="10">
        <dgm:presLayoutVars>
          <dgm:bulletEnabled val="1"/>
        </dgm:presLayoutVars>
      </dgm:prSet>
      <dgm:spPr/>
    </dgm:pt>
    <dgm:pt modelId="{FBCC610E-A8A3-460C-A4C8-1E142119207F}" type="pres">
      <dgm:prSet presAssocID="{9BCD2DE4-B8CA-467F-9E95-A133F334F1A6}" presName="sibTrans" presStyleLbl="sibTrans2D1" presStyleIdx="0" presStyleCnt="0"/>
      <dgm:spPr/>
    </dgm:pt>
    <dgm:pt modelId="{1DFAB3F7-7B4C-46AC-9B7A-750C113238C3}" type="pres">
      <dgm:prSet presAssocID="{35D3ECDB-9BC1-423A-A4B7-C686BEC9C013}" presName="compNode" presStyleCnt="0"/>
      <dgm:spPr/>
    </dgm:pt>
    <dgm:pt modelId="{B2F66BD4-F50D-4A3B-994D-511FFA2AA03C}" type="pres">
      <dgm:prSet presAssocID="{35D3ECDB-9BC1-423A-A4B7-C686BEC9C013}" presName="pictRect" presStyleLbl="node1" presStyleIdx="7" presStyleCnt="10"/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</dgm:pt>
    <dgm:pt modelId="{D54855DE-BBC4-43C2-A440-1147420C0887}" type="pres">
      <dgm:prSet presAssocID="{35D3ECDB-9BC1-423A-A4B7-C686BEC9C013}" presName="textRect" presStyleLbl="revTx" presStyleIdx="7" presStyleCnt="10">
        <dgm:presLayoutVars>
          <dgm:bulletEnabled val="1"/>
        </dgm:presLayoutVars>
      </dgm:prSet>
      <dgm:spPr/>
    </dgm:pt>
    <dgm:pt modelId="{FB369E43-E80E-4257-BC6A-D662294075E0}" type="pres">
      <dgm:prSet presAssocID="{0F1E6BFD-05FF-4013-9269-A262ED8C8522}" presName="sibTrans" presStyleLbl="sibTrans2D1" presStyleIdx="0" presStyleCnt="0"/>
      <dgm:spPr/>
    </dgm:pt>
    <dgm:pt modelId="{41F192D6-A09D-4E53-AB66-D0D327E3AA52}" type="pres">
      <dgm:prSet presAssocID="{14207555-CA80-4033-910D-C89996748276}" presName="compNode" presStyleCnt="0"/>
      <dgm:spPr/>
    </dgm:pt>
    <dgm:pt modelId="{D3EF3170-E780-432E-B6C5-1679DC3B20FB}" type="pres">
      <dgm:prSet presAssocID="{14207555-CA80-4033-910D-C89996748276}" presName="pictRect" presStyleLbl="node1" presStyleIdx="8" presStyleCnt="10"/>
      <dgm:spPr>
        <a:blipFill rotWithShape="1">
          <a:blip xmlns:r="http://schemas.openxmlformats.org/officeDocument/2006/relationships" r:embed="rId9"/>
          <a:stretch>
            <a:fillRect/>
          </a:stretch>
        </a:blipFill>
      </dgm:spPr>
    </dgm:pt>
    <dgm:pt modelId="{E0E2CC93-CF24-49F3-9524-E281A6DD0AEF}" type="pres">
      <dgm:prSet presAssocID="{14207555-CA80-4033-910D-C89996748276}" presName="textRect" presStyleLbl="revTx" presStyleIdx="8" presStyleCnt="10">
        <dgm:presLayoutVars>
          <dgm:bulletEnabled val="1"/>
        </dgm:presLayoutVars>
      </dgm:prSet>
      <dgm:spPr/>
    </dgm:pt>
    <dgm:pt modelId="{3BF1FE13-2938-45B8-A157-D89F1970C1E2}" type="pres">
      <dgm:prSet presAssocID="{706F6E73-9E98-4BF8-A4B6-6C0CDF5ED531}" presName="sibTrans" presStyleLbl="sibTrans2D1" presStyleIdx="0" presStyleCnt="0"/>
      <dgm:spPr/>
    </dgm:pt>
    <dgm:pt modelId="{E24EC5DA-1EB2-4F03-8CD9-8D6CAB56FE25}" type="pres">
      <dgm:prSet presAssocID="{EA4FC933-F738-4210-B7EB-811AA2574173}" presName="compNode" presStyleCnt="0"/>
      <dgm:spPr/>
    </dgm:pt>
    <dgm:pt modelId="{B3F9B843-7D8F-45A4-92A3-684ED6C553EB}" type="pres">
      <dgm:prSet presAssocID="{EA4FC933-F738-4210-B7EB-811AA2574173}" presName="pictRect" presStyleLbl="node1" presStyleIdx="9" presStyleCnt="10"/>
      <dgm:spPr>
        <a:blipFill rotWithShape="1">
          <a:blip xmlns:r="http://schemas.openxmlformats.org/officeDocument/2006/relationships" r:embed="rId10"/>
          <a:stretch>
            <a:fillRect/>
          </a:stretch>
        </a:blipFill>
      </dgm:spPr>
    </dgm:pt>
    <dgm:pt modelId="{F8B14BE8-9B20-4B17-A946-C0112A6AB1A9}" type="pres">
      <dgm:prSet presAssocID="{EA4FC933-F738-4210-B7EB-811AA2574173}" presName="textRect" presStyleLbl="revTx" presStyleIdx="9" presStyleCnt="10">
        <dgm:presLayoutVars>
          <dgm:bulletEnabled val="1"/>
        </dgm:presLayoutVars>
      </dgm:prSet>
      <dgm:spPr/>
    </dgm:pt>
  </dgm:ptLst>
  <dgm:cxnLst>
    <dgm:cxn modelId="{F2645E06-ACB3-449C-A5B4-48B411D54FDD}" srcId="{EE51B2A7-7CA7-4CC5-8850-93B1EE6175FE}" destId="{AE8E0F7A-BFBC-4ECB-A8AB-7C6E5D71A2A0}" srcOrd="6" destOrd="0" parTransId="{FBEB1F03-07BD-4203-B269-4689E4A2E02C}" sibTransId="{9BCD2DE4-B8CA-467F-9E95-A133F334F1A6}"/>
    <dgm:cxn modelId="{55FD9C2B-7DD6-4CC4-9BD9-A67B5A8A087C}" type="presOf" srcId="{F25B4FA4-88CE-4AAE-B0F2-BB45870FD9CF}" destId="{30B3E5F1-D019-46E9-8D03-FD0CE0C6B024}" srcOrd="0" destOrd="0" presId="urn:microsoft.com/office/officeart/2005/8/layout/pList1"/>
    <dgm:cxn modelId="{7E6D5E37-F497-4021-884E-271D54B874D5}" type="presOf" srcId="{CDA9B8B2-52A2-48D1-A2A3-17F295089E37}" destId="{AA43AC74-CF86-4BBE-BF11-0F12FD82D1FD}" srcOrd="0" destOrd="0" presId="urn:microsoft.com/office/officeart/2005/8/layout/pList1"/>
    <dgm:cxn modelId="{1B78273B-7828-44EB-B17D-6A273B473B1F}" srcId="{EE51B2A7-7CA7-4CC5-8850-93B1EE6175FE}" destId="{69F92278-4FC8-493E-B17E-001CB63935F8}" srcOrd="3" destOrd="0" parTransId="{3253CAA7-5147-4BA4-9B25-2896F5EE3E50}" sibTransId="{8E178E4D-ABC4-44A2-B6E7-C2D69452A43B}"/>
    <dgm:cxn modelId="{8AD91940-0321-460B-96FE-0C52BF5802AF}" type="presOf" srcId="{14207555-CA80-4033-910D-C89996748276}" destId="{E0E2CC93-CF24-49F3-9524-E281A6DD0AEF}" srcOrd="0" destOrd="0" presId="urn:microsoft.com/office/officeart/2005/8/layout/pList1"/>
    <dgm:cxn modelId="{34F0A040-276C-422A-8B26-18DF20CA7474}" type="presOf" srcId="{69F92278-4FC8-493E-B17E-001CB63935F8}" destId="{F55A6318-5AF2-439D-B7CB-0AB83E9C9F17}" srcOrd="0" destOrd="0" presId="urn:microsoft.com/office/officeart/2005/8/layout/pList1"/>
    <dgm:cxn modelId="{37C5EB5C-F476-4275-979B-9773ED13A854}" srcId="{EE51B2A7-7CA7-4CC5-8850-93B1EE6175FE}" destId="{35D3ECDB-9BC1-423A-A4B7-C686BEC9C013}" srcOrd="7" destOrd="0" parTransId="{3214F19B-4739-4DB4-B351-C5264982DAF2}" sibTransId="{0F1E6BFD-05FF-4013-9269-A262ED8C8522}"/>
    <dgm:cxn modelId="{7572FB64-284D-446C-BD3B-1A3492803296}" type="presOf" srcId="{AD23D644-A873-4E5C-8230-122F27FE10A7}" destId="{14805779-5035-49DC-B749-F8BD7321844A}" srcOrd="0" destOrd="0" presId="urn:microsoft.com/office/officeart/2005/8/layout/pList1"/>
    <dgm:cxn modelId="{828CE465-CC0F-42BC-B4A3-7870D7BA407A}" type="presOf" srcId="{47B68C5A-6005-4D7B-A04F-08C870C704CA}" destId="{F01D7D65-E974-47E5-9906-233CBDDACEAD}" srcOrd="0" destOrd="0" presId="urn:microsoft.com/office/officeart/2005/8/layout/pList1"/>
    <dgm:cxn modelId="{4849286B-EF54-49CD-80A3-82D07CA0D3A2}" type="presOf" srcId="{60D68D0C-C5FA-4C5F-A1B4-8DE7099540C3}" destId="{AB57AFDF-EFD3-406C-AE25-8708C59C1543}" srcOrd="0" destOrd="0" presId="urn:microsoft.com/office/officeart/2005/8/layout/pList1"/>
    <dgm:cxn modelId="{A3651251-3555-480F-A300-C75CFA52CD7B}" type="presOf" srcId="{54D4BC37-3BD6-4D40-B714-5C1D3EDB36A5}" destId="{FF45D05F-4538-4860-AA57-C1210D34E494}" srcOrd="0" destOrd="0" presId="urn:microsoft.com/office/officeart/2005/8/layout/pList1"/>
    <dgm:cxn modelId="{F315EB76-C35A-4F84-B12D-0BCB0F246177}" type="presOf" srcId="{EE51B2A7-7CA7-4CC5-8850-93B1EE6175FE}" destId="{38C6A2C0-AFD5-4C8B-8EC8-C294DF8A7048}" srcOrd="0" destOrd="0" presId="urn:microsoft.com/office/officeart/2005/8/layout/pList1"/>
    <dgm:cxn modelId="{7A80B594-1E5F-4FDB-B3F7-EACA23210096}" type="presOf" srcId="{3460A1B8-A162-42A4-A446-2D320C91C239}" destId="{BE8B2F9A-8F61-4E5B-8146-16C192B88209}" srcOrd="0" destOrd="0" presId="urn:microsoft.com/office/officeart/2005/8/layout/pList1"/>
    <dgm:cxn modelId="{CED3709A-F625-472F-AD3E-354303F0AB08}" type="presOf" srcId="{706F6E73-9E98-4BF8-A4B6-6C0CDF5ED531}" destId="{3BF1FE13-2938-45B8-A157-D89F1970C1E2}" srcOrd="0" destOrd="0" presId="urn:microsoft.com/office/officeart/2005/8/layout/pList1"/>
    <dgm:cxn modelId="{074663A8-1E67-462A-936D-B9CE317A55E1}" type="presOf" srcId="{4E98AF15-BC24-4600-9709-AB6B56AE7C49}" destId="{E16D1DB5-C322-4204-8F91-B9899C914D4C}" srcOrd="0" destOrd="0" presId="urn:microsoft.com/office/officeart/2005/8/layout/pList1"/>
    <dgm:cxn modelId="{F95D00AA-D4BC-4988-9665-47B0C7ACF81A}" srcId="{EE51B2A7-7CA7-4CC5-8850-93B1EE6175FE}" destId="{CDA9B8B2-52A2-48D1-A2A3-17F295089E37}" srcOrd="4" destOrd="0" parTransId="{93FF3062-195C-461A-A9F0-F02C1794E93C}" sibTransId="{47B68C5A-6005-4D7B-A04F-08C870C704CA}"/>
    <dgm:cxn modelId="{BE6D1BAC-58D9-4C75-BAF8-18FC243423D4}" type="presOf" srcId="{AE8E0F7A-BFBC-4ECB-A8AB-7C6E5D71A2A0}" destId="{57D5ACA7-A680-4698-8088-64A4EBBEF1A6}" srcOrd="0" destOrd="0" presId="urn:microsoft.com/office/officeart/2005/8/layout/pList1"/>
    <dgm:cxn modelId="{E9E16AB4-27A8-4D94-B0AF-AFD18EEC6F88}" srcId="{EE51B2A7-7CA7-4CC5-8850-93B1EE6175FE}" destId="{AD23D644-A873-4E5C-8230-122F27FE10A7}" srcOrd="0" destOrd="0" parTransId="{FB3C9941-BE7B-4234-87C1-F73EB4A0350A}" sibTransId="{54D4BC37-3BD6-4D40-B714-5C1D3EDB36A5}"/>
    <dgm:cxn modelId="{1DE473B7-8BDC-40CC-9CBB-6C7FE89385AE}" type="presOf" srcId="{68F03BF2-4C96-4D2F-967F-50A70E082CC6}" destId="{8B717D79-B97C-43D0-AABF-FFF66ED1505F}" srcOrd="0" destOrd="0" presId="urn:microsoft.com/office/officeart/2005/8/layout/pList1"/>
    <dgm:cxn modelId="{C9DF96C1-13BD-4E45-80FB-951C551F0C85}" type="presOf" srcId="{35D3ECDB-9BC1-423A-A4B7-C686BEC9C013}" destId="{D54855DE-BBC4-43C2-A440-1147420C0887}" srcOrd="0" destOrd="0" presId="urn:microsoft.com/office/officeart/2005/8/layout/pList1"/>
    <dgm:cxn modelId="{D5FF0ED5-1D3C-42DD-833C-CDA295A9B43E}" srcId="{EE51B2A7-7CA7-4CC5-8850-93B1EE6175FE}" destId="{EA4FC933-F738-4210-B7EB-811AA2574173}" srcOrd="9" destOrd="0" parTransId="{DB1D117D-60D9-4AAE-8880-8598AF851A1E}" sibTransId="{F2B26FF2-67B0-4B2A-B63E-2D0DF072D2CF}"/>
    <dgm:cxn modelId="{552770D7-A913-44CF-9CF4-93ED49682A3E}" type="presOf" srcId="{9BCD2DE4-B8CA-467F-9E95-A133F334F1A6}" destId="{FBCC610E-A8A3-460C-A4C8-1E142119207F}" srcOrd="0" destOrd="0" presId="urn:microsoft.com/office/officeart/2005/8/layout/pList1"/>
    <dgm:cxn modelId="{90B2A1DE-DB1E-46A0-A774-1F64B01C6C3F}" type="presOf" srcId="{0F1E6BFD-05FF-4013-9269-A262ED8C8522}" destId="{FB369E43-E80E-4257-BC6A-D662294075E0}" srcOrd="0" destOrd="0" presId="urn:microsoft.com/office/officeart/2005/8/layout/pList1"/>
    <dgm:cxn modelId="{A4B4B8DE-9ABE-4BF4-99CC-EA6EA9E2FA26}" srcId="{EE51B2A7-7CA7-4CC5-8850-93B1EE6175FE}" destId="{4E98AF15-BC24-4600-9709-AB6B56AE7C49}" srcOrd="1" destOrd="0" parTransId="{5E7364DE-D4D6-4A5D-A20E-BF9B6D007AC8}" sibTransId="{C7F9B17E-1C3F-47DD-9D9D-BDFCE86F8296}"/>
    <dgm:cxn modelId="{B57226DF-ECD6-4200-997A-EEDFC1FF8C86}" type="presOf" srcId="{8E178E4D-ABC4-44A2-B6E7-C2D69452A43B}" destId="{FEB2B289-5945-4BB2-B599-40FBC905A241}" srcOrd="0" destOrd="0" presId="urn:microsoft.com/office/officeart/2005/8/layout/pList1"/>
    <dgm:cxn modelId="{BC80C8E9-6446-4DA8-9BA6-5663A9515305}" srcId="{EE51B2A7-7CA7-4CC5-8850-93B1EE6175FE}" destId="{3460A1B8-A162-42A4-A446-2D320C91C239}" srcOrd="2" destOrd="0" parTransId="{1B0A5C7C-7093-48DD-8FE9-9CEFAACD4EB0}" sibTransId="{60D68D0C-C5FA-4C5F-A1B4-8DE7099540C3}"/>
    <dgm:cxn modelId="{61B964EA-A59D-44A3-9CCC-13AC5539B671}" type="presOf" srcId="{C7F9B17E-1C3F-47DD-9D9D-BDFCE86F8296}" destId="{42791B03-C8F1-4E2A-AD0B-8354C4261DE9}" srcOrd="0" destOrd="0" presId="urn:microsoft.com/office/officeart/2005/8/layout/pList1"/>
    <dgm:cxn modelId="{173FBBEC-5634-4BB9-A681-CBF71C40C7CF}" srcId="{EE51B2A7-7CA7-4CC5-8850-93B1EE6175FE}" destId="{14207555-CA80-4033-910D-C89996748276}" srcOrd="8" destOrd="0" parTransId="{8FE11891-6525-4D02-9728-3613ADFA6CF2}" sibTransId="{706F6E73-9E98-4BF8-A4B6-6C0CDF5ED531}"/>
    <dgm:cxn modelId="{D7F8FEF8-38FF-45EB-8B6F-6AFC66519DAF}" type="presOf" srcId="{EA4FC933-F738-4210-B7EB-811AA2574173}" destId="{F8B14BE8-9B20-4B17-A946-C0112A6AB1A9}" srcOrd="0" destOrd="0" presId="urn:microsoft.com/office/officeart/2005/8/layout/pList1"/>
    <dgm:cxn modelId="{275DB8FD-6E11-48E8-95FF-61BECDA6D298}" srcId="{EE51B2A7-7CA7-4CC5-8850-93B1EE6175FE}" destId="{68F03BF2-4C96-4D2F-967F-50A70E082CC6}" srcOrd="5" destOrd="0" parTransId="{84619D38-C6EC-4B7C-B884-5E5F10249099}" sibTransId="{F25B4FA4-88CE-4AAE-B0F2-BB45870FD9CF}"/>
    <dgm:cxn modelId="{886D4F62-29CA-4480-846B-4A837A268F0F}" type="presParOf" srcId="{38C6A2C0-AFD5-4C8B-8EC8-C294DF8A7048}" destId="{851AB147-0FDE-4A05-8638-5526D581EF90}" srcOrd="0" destOrd="0" presId="urn:microsoft.com/office/officeart/2005/8/layout/pList1"/>
    <dgm:cxn modelId="{3B631024-7A51-49DF-BCBF-7F9A7B3FF887}" type="presParOf" srcId="{851AB147-0FDE-4A05-8638-5526D581EF90}" destId="{D25BC791-BCBE-43E8-9AD4-173384AFAF7B}" srcOrd="0" destOrd="0" presId="urn:microsoft.com/office/officeart/2005/8/layout/pList1"/>
    <dgm:cxn modelId="{B50891CD-4516-49CD-8FAE-E5FC52FED591}" type="presParOf" srcId="{851AB147-0FDE-4A05-8638-5526D581EF90}" destId="{14805779-5035-49DC-B749-F8BD7321844A}" srcOrd="1" destOrd="0" presId="urn:microsoft.com/office/officeart/2005/8/layout/pList1"/>
    <dgm:cxn modelId="{E5A4998E-71AB-41C5-89A5-187484353091}" type="presParOf" srcId="{38C6A2C0-AFD5-4C8B-8EC8-C294DF8A7048}" destId="{FF45D05F-4538-4860-AA57-C1210D34E494}" srcOrd="1" destOrd="0" presId="urn:microsoft.com/office/officeart/2005/8/layout/pList1"/>
    <dgm:cxn modelId="{37AC25F3-411D-4B2F-A80A-6AC82ECFA937}" type="presParOf" srcId="{38C6A2C0-AFD5-4C8B-8EC8-C294DF8A7048}" destId="{B6FAF3AD-5FC2-48CA-9470-F292BF66398D}" srcOrd="2" destOrd="0" presId="urn:microsoft.com/office/officeart/2005/8/layout/pList1"/>
    <dgm:cxn modelId="{EF08C2D4-E1B1-4D44-9A3A-38AE5AC4EE2D}" type="presParOf" srcId="{B6FAF3AD-5FC2-48CA-9470-F292BF66398D}" destId="{755C86B0-5A40-4575-8576-C9BF7EF9629D}" srcOrd="0" destOrd="0" presId="urn:microsoft.com/office/officeart/2005/8/layout/pList1"/>
    <dgm:cxn modelId="{8435060D-6BA0-415E-ACEA-3E67C8AE04E6}" type="presParOf" srcId="{B6FAF3AD-5FC2-48CA-9470-F292BF66398D}" destId="{E16D1DB5-C322-4204-8F91-B9899C914D4C}" srcOrd="1" destOrd="0" presId="urn:microsoft.com/office/officeart/2005/8/layout/pList1"/>
    <dgm:cxn modelId="{8513A059-0AE5-4F5E-A67E-633B6C0A3DBF}" type="presParOf" srcId="{38C6A2C0-AFD5-4C8B-8EC8-C294DF8A7048}" destId="{42791B03-C8F1-4E2A-AD0B-8354C4261DE9}" srcOrd="3" destOrd="0" presId="urn:microsoft.com/office/officeart/2005/8/layout/pList1"/>
    <dgm:cxn modelId="{C00581FD-FD2E-4657-ABC6-3C9B3360DEB8}" type="presParOf" srcId="{38C6A2C0-AFD5-4C8B-8EC8-C294DF8A7048}" destId="{39CD129C-4D9C-449A-BABC-7977883AF1FD}" srcOrd="4" destOrd="0" presId="urn:microsoft.com/office/officeart/2005/8/layout/pList1"/>
    <dgm:cxn modelId="{660E9AA1-F8AD-44FF-AAFD-3BB144E38FED}" type="presParOf" srcId="{39CD129C-4D9C-449A-BABC-7977883AF1FD}" destId="{E63DDDF9-4E7B-42C5-8338-AC8AE0D598D6}" srcOrd="0" destOrd="0" presId="urn:microsoft.com/office/officeart/2005/8/layout/pList1"/>
    <dgm:cxn modelId="{8A58FC11-620C-4D2E-B830-A81C313C1B55}" type="presParOf" srcId="{39CD129C-4D9C-449A-BABC-7977883AF1FD}" destId="{BE8B2F9A-8F61-4E5B-8146-16C192B88209}" srcOrd="1" destOrd="0" presId="urn:microsoft.com/office/officeart/2005/8/layout/pList1"/>
    <dgm:cxn modelId="{EBA168EF-8E33-44B4-B39C-6E75D1992D08}" type="presParOf" srcId="{38C6A2C0-AFD5-4C8B-8EC8-C294DF8A7048}" destId="{AB57AFDF-EFD3-406C-AE25-8708C59C1543}" srcOrd="5" destOrd="0" presId="urn:microsoft.com/office/officeart/2005/8/layout/pList1"/>
    <dgm:cxn modelId="{FFF5065D-B975-408A-B543-2657E9CCCE41}" type="presParOf" srcId="{38C6A2C0-AFD5-4C8B-8EC8-C294DF8A7048}" destId="{84D3B133-FE96-4122-8557-589550E1BB9B}" srcOrd="6" destOrd="0" presId="urn:microsoft.com/office/officeart/2005/8/layout/pList1"/>
    <dgm:cxn modelId="{08F95E77-F9E5-47E1-A6F3-E5CD04FAAC7B}" type="presParOf" srcId="{84D3B133-FE96-4122-8557-589550E1BB9B}" destId="{F072643A-57D0-40B9-B8C4-3C2AD9C595DC}" srcOrd="0" destOrd="0" presId="urn:microsoft.com/office/officeart/2005/8/layout/pList1"/>
    <dgm:cxn modelId="{602AF4EF-4189-4A72-89D1-90929D3A63DA}" type="presParOf" srcId="{84D3B133-FE96-4122-8557-589550E1BB9B}" destId="{F55A6318-5AF2-439D-B7CB-0AB83E9C9F17}" srcOrd="1" destOrd="0" presId="urn:microsoft.com/office/officeart/2005/8/layout/pList1"/>
    <dgm:cxn modelId="{DE8E26C5-072E-4F24-8F2A-39DE94298679}" type="presParOf" srcId="{38C6A2C0-AFD5-4C8B-8EC8-C294DF8A7048}" destId="{FEB2B289-5945-4BB2-B599-40FBC905A241}" srcOrd="7" destOrd="0" presId="urn:microsoft.com/office/officeart/2005/8/layout/pList1"/>
    <dgm:cxn modelId="{02B8E82E-E0DC-46F8-BD8F-E8884F394516}" type="presParOf" srcId="{38C6A2C0-AFD5-4C8B-8EC8-C294DF8A7048}" destId="{059637A5-C345-4FAE-807B-0D2C899CD867}" srcOrd="8" destOrd="0" presId="urn:microsoft.com/office/officeart/2005/8/layout/pList1"/>
    <dgm:cxn modelId="{70C7BFEB-BC6F-408D-92AB-9F0CEADD6F33}" type="presParOf" srcId="{059637A5-C345-4FAE-807B-0D2C899CD867}" destId="{07B27FE8-ECE1-4461-8B49-62573EF71618}" srcOrd="0" destOrd="0" presId="urn:microsoft.com/office/officeart/2005/8/layout/pList1"/>
    <dgm:cxn modelId="{41E0AA3F-6986-4B10-8632-980399C94B2D}" type="presParOf" srcId="{059637A5-C345-4FAE-807B-0D2C899CD867}" destId="{AA43AC74-CF86-4BBE-BF11-0F12FD82D1FD}" srcOrd="1" destOrd="0" presId="urn:microsoft.com/office/officeart/2005/8/layout/pList1"/>
    <dgm:cxn modelId="{944F11C8-F695-4E71-9438-AB3E879FC3AD}" type="presParOf" srcId="{38C6A2C0-AFD5-4C8B-8EC8-C294DF8A7048}" destId="{F01D7D65-E974-47E5-9906-233CBDDACEAD}" srcOrd="9" destOrd="0" presId="urn:microsoft.com/office/officeart/2005/8/layout/pList1"/>
    <dgm:cxn modelId="{DC81E4B8-CC63-4B7F-85FB-9EF0A238FF6F}" type="presParOf" srcId="{38C6A2C0-AFD5-4C8B-8EC8-C294DF8A7048}" destId="{E0A4FD6A-3E18-487A-9997-98918DEF2912}" srcOrd="10" destOrd="0" presId="urn:microsoft.com/office/officeart/2005/8/layout/pList1"/>
    <dgm:cxn modelId="{03F7D0A5-B30D-43DA-A16B-EC5286377B57}" type="presParOf" srcId="{E0A4FD6A-3E18-487A-9997-98918DEF2912}" destId="{5B91141C-C340-4099-9E8A-6CD9B8BF4823}" srcOrd="0" destOrd="0" presId="urn:microsoft.com/office/officeart/2005/8/layout/pList1"/>
    <dgm:cxn modelId="{076639DC-D9C3-432C-8334-D2ABAD9D3E08}" type="presParOf" srcId="{E0A4FD6A-3E18-487A-9997-98918DEF2912}" destId="{8B717D79-B97C-43D0-AABF-FFF66ED1505F}" srcOrd="1" destOrd="0" presId="urn:microsoft.com/office/officeart/2005/8/layout/pList1"/>
    <dgm:cxn modelId="{B49B69D6-073D-4EAC-A766-83E11D971421}" type="presParOf" srcId="{38C6A2C0-AFD5-4C8B-8EC8-C294DF8A7048}" destId="{30B3E5F1-D019-46E9-8D03-FD0CE0C6B024}" srcOrd="11" destOrd="0" presId="urn:microsoft.com/office/officeart/2005/8/layout/pList1"/>
    <dgm:cxn modelId="{E45D281F-281F-4D49-A1A7-C124A4C13569}" type="presParOf" srcId="{38C6A2C0-AFD5-4C8B-8EC8-C294DF8A7048}" destId="{6D0DD49C-C215-4570-A3BD-D70372D47602}" srcOrd="12" destOrd="0" presId="urn:microsoft.com/office/officeart/2005/8/layout/pList1"/>
    <dgm:cxn modelId="{95C46F33-5C94-4B6D-BA73-9600B2C40063}" type="presParOf" srcId="{6D0DD49C-C215-4570-A3BD-D70372D47602}" destId="{82BB268E-0708-4271-A24E-7F5E1B3C9387}" srcOrd="0" destOrd="0" presId="urn:microsoft.com/office/officeart/2005/8/layout/pList1"/>
    <dgm:cxn modelId="{0E4754DA-FC66-42F9-B650-21CF876ADD17}" type="presParOf" srcId="{6D0DD49C-C215-4570-A3BD-D70372D47602}" destId="{57D5ACA7-A680-4698-8088-64A4EBBEF1A6}" srcOrd="1" destOrd="0" presId="urn:microsoft.com/office/officeart/2005/8/layout/pList1"/>
    <dgm:cxn modelId="{88C32B5C-32E9-41CB-B17A-34FDA07B912A}" type="presParOf" srcId="{38C6A2C0-AFD5-4C8B-8EC8-C294DF8A7048}" destId="{FBCC610E-A8A3-460C-A4C8-1E142119207F}" srcOrd="13" destOrd="0" presId="urn:microsoft.com/office/officeart/2005/8/layout/pList1"/>
    <dgm:cxn modelId="{82DCBADB-DABA-4792-A9C0-9C6EA0CF1103}" type="presParOf" srcId="{38C6A2C0-AFD5-4C8B-8EC8-C294DF8A7048}" destId="{1DFAB3F7-7B4C-46AC-9B7A-750C113238C3}" srcOrd="14" destOrd="0" presId="urn:microsoft.com/office/officeart/2005/8/layout/pList1"/>
    <dgm:cxn modelId="{CE9F94C7-4260-431A-8492-419A8EB7626C}" type="presParOf" srcId="{1DFAB3F7-7B4C-46AC-9B7A-750C113238C3}" destId="{B2F66BD4-F50D-4A3B-994D-511FFA2AA03C}" srcOrd="0" destOrd="0" presId="urn:microsoft.com/office/officeart/2005/8/layout/pList1"/>
    <dgm:cxn modelId="{C608EC11-31C9-45CA-B535-13E4962AE107}" type="presParOf" srcId="{1DFAB3F7-7B4C-46AC-9B7A-750C113238C3}" destId="{D54855DE-BBC4-43C2-A440-1147420C0887}" srcOrd="1" destOrd="0" presId="urn:microsoft.com/office/officeart/2005/8/layout/pList1"/>
    <dgm:cxn modelId="{38832A29-304A-491A-ADCD-01ECEA5EFF7C}" type="presParOf" srcId="{38C6A2C0-AFD5-4C8B-8EC8-C294DF8A7048}" destId="{FB369E43-E80E-4257-BC6A-D662294075E0}" srcOrd="15" destOrd="0" presId="urn:microsoft.com/office/officeart/2005/8/layout/pList1"/>
    <dgm:cxn modelId="{FBEA5EEA-F390-4100-A950-27F7A2E084F1}" type="presParOf" srcId="{38C6A2C0-AFD5-4C8B-8EC8-C294DF8A7048}" destId="{41F192D6-A09D-4E53-AB66-D0D327E3AA52}" srcOrd="16" destOrd="0" presId="urn:microsoft.com/office/officeart/2005/8/layout/pList1"/>
    <dgm:cxn modelId="{F1D1BC63-C1A7-47BF-8688-656C45A80626}" type="presParOf" srcId="{41F192D6-A09D-4E53-AB66-D0D327E3AA52}" destId="{D3EF3170-E780-432E-B6C5-1679DC3B20FB}" srcOrd="0" destOrd="0" presId="urn:microsoft.com/office/officeart/2005/8/layout/pList1"/>
    <dgm:cxn modelId="{17E066B1-FC5F-4241-99B3-646953349248}" type="presParOf" srcId="{41F192D6-A09D-4E53-AB66-D0D327E3AA52}" destId="{E0E2CC93-CF24-49F3-9524-E281A6DD0AEF}" srcOrd="1" destOrd="0" presId="urn:microsoft.com/office/officeart/2005/8/layout/pList1"/>
    <dgm:cxn modelId="{010F855F-55F8-4EED-A40A-C45C571A58F8}" type="presParOf" srcId="{38C6A2C0-AFD5-4C8B-8EC8-C294DF8A7048}" destId="{3BF1FE13-2938-45B8-A157-D89F1970C1E2}" srcOrd="17" destOrd="0" presId="urn:microsoft.com/office/officeart/2005/8/layout/pList1"/>
    <dgm:cxn modelId="{1F0D25E8-847B-4559-9F3C-DFD5EB29E829}" type="presParOf" srcId="{38C6A2C0-AFD5-4C8B-8EC8-C294DF8A7048}" destId="{E24EC5DA-1EB2-4F03-8CD9-8D6CAB56FE25}" srcOrd="18" destOrd="0" presId="urn:microsoft.com/office/officeart/2005/8/layout/pList1"/>
    <dgm:cxn modelId="{058DE434-EA09-495B-BCEC-07B32133CDD7}" type="presParOf" srcId="{E24EC5DA-1EB2-4F03-8CD9-8D6CAB56FE25}" destId="{B3F9B843-7D8F-45A4-92A3-684ED6C553EB}" srcOrd="0" destOrd="0" presId="urn:microsoft.com/office/officeart/2005/8/layout/pList1"/>
    <dgm:cxn modelId="{736D11ED-97AE-4A63-B289-E66C3B2E47EF}" type="presParOf" srcId="{E24EC5DA-1EB2-4F03-8CD9-8D6CAB56FE25}" destId="{F8B14BE8-9B20-4B17-A946-C0112A6AB1A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1CB83E2-65D6-49D1-BD19-723B8A128602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DC081B-ADDC-44A9-9DA3-67E6D198A3FA}">
      <dgm:prSet custT="1"/>
      <dgm:spPr/>
      <dgm:t>
        <a:bodyPr/>
        <a:lstStyle/>
        <a:p>
          <a:pPr rtl="0"/>
          <a:r>
            <a:rPr lang="en-US" sz="2800" dirty="0"/>
            <a:t>Respon</a:t>
          </a:r>
        </a:p>
      </dgm:t>
    </dgm:pt>
    <dgm:pt modelId="{F531C949-1861-409C-B95A-D0DC28AE8BF5}" type="parTrans" cxnId="{67DF91AD-B946-4F59-B46C-C7C782950049}">
      <dgm:prSet/>
      <dgm:spPr/>
      <dgm:t>
        <a:bodyPr/>
        <a:lstStyle/>
        <a:p>
          <a:endParaRPr lang="en-US"/>
        </a:p>
      </dgm:t>
    </dgm:pt>
    <dgm:pt modelId="{709D57A7-6EC7-4779-8692-DE4B706BD624}" type="sibTrans" cxnId="{67DF91AD-B946-4F59-B46C-C7C782950049}">
      <dgm:prSet/>
      <dgm:spPr/>
      <dgm:t>
        <a:bodyPr/>
        <a:lstStyle/>
        <a:p>
          <a:endParaRPr lang="en-US"/>
        </a:p>
      </dgm:t>
    </dgm:pt>
    <dgm:pt modelId="{7BDF6965-DD8E-40F7-91BF-D2C8E2CD87E3}">
      <dgm:prSet custT="1"/>
      <dgm:spPr/>
      <dgm:t>
        <a:bodyPr/>
        <a:lstStyle/>
        <a:p>
          <a:pPr rtl="0"/>
          <a:r>
            <a:rPr lang="en-US" sz="2400" dirty="0"/>
            <a:t>Statis</a:t>
          </a:r>
        </a:p>
      </dgm:t>
    </dgm:pt>
    <dgm:pt modelId="{DC1B9ADD-D4F4-4109-B3D3-92E50E3AC16A}" type="parTrans" cxnId="{4C3C7685-A733-4AC2-9364-449A257AB4EE}">
      <dgm:prSet/>
      <dgm:spPr/>
      <dgm:t>
        <a:bodyPr/>
        <a:lstStyle/>
        <a:p>
          <a:endParaRPr lang="en-US"/>
        </a:p>
      </dgm:t>
    </dgm:pt>
    <dgm:pt modelId="{59593B5D-B934-4C58-B23C-39EEE28A39BD}" type="sibTrans" cxnId="{4C3C7685-A733-4AC2-9364-449A257AB4EE}">
      <dgm:prSet/>
      <dgm:spPr/>
      <dgm:t>
        <a:bodyPr/>
        <a:lstStyle/>
        <a:p>
          <a:endParaRPr lang="en-US"/>
        </a:p>
      </dgm:t>
    </dgm:pt>
    <dgm:pt modelId="{CB8E5564-9844-4C5D-B689-B649FB9055B1}">
      <dgm:prSet custT="1"/>
      <dgm:spPr/>
      <dgm:t>
        <a:bodyPr/>
        <a:lstStyle/>
        <a:p>
          <a:pPr rtl="0"/>
          <a:r>
            <a:rPr lang="en-US" sz="2400" dirty="0"/>
            <a:t>Dinamis</a:t>
          </a:r>
        </a:p>
      </dgm:t>
    </dgm:pt>
    <dgm:pt modelId="{BE492733-8569-47C4-838C-8D5D52E87FE1}" type="parTrans" cxnId="{050C5068-62C9-4EA9-91E8-B71D0C60E5E9}">
      <dgm:prSet/>
      <dgm:spPr/>
      <dgm:t>
        <a:bodyPr/>
        <a:lstStyle/>
        <a:p>
          <a:endParaRPr lang="en-US"/>
        </a:p>
      </dgm:t>
    </dgm:pt>
    <dgm:pt modelId="{F44C8CAD-6D12-49EA-B7D3-75ECCB84369C}" type="sibTrans" cxnId="{050C5068-62C9-4EA9-91E8-B71D0C60E5E9}">
      <dgm:prSet/>
      <dgm:spPr/>
      <dgm:t>
        <a:bodyPr/>
        <a:lstStyle/>
        <a:p>
          <a:endParaRPr lang="en-US"/>
        </a:p>
      </dgm:t>
    </dgm:pt>
    <dgm:pt modelId="{0F95955A-1A71-450B-90A2-644C6DE2E15E}" type="pres">
      <dgm:prSet presAssocID="{71CB83E2-65D6-49D1-BD19-723B8A128602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2ED654D-893E-4699-ACA0-42F2CAC0D93B}" type="pres">
      <dgm:prSet presAssocID="{3BDC081B-ADDC-44A9-9DA3-67E6D198A3FA}" presName="hierRoot1" presStyleCnt="0">
        <dgm:presLayoutVars>
          <dgm:hierBranch val="init"/>
        </dgm:presLayoutVars>
      </dgm:prSet>
      <dgm:spPr/>
    </dgm:pt>
    <dgm:pt modelId="{2E317909-8B7E-45B3-A7FA-E0697B4CA32F}" type="pres">
      <dgm:prSet presAssocID="{3BDC081B-ADDC-44A9-9DA3-67E6D198A3FA}" presName="rootComposite1" presStyleCnt="0"/>
      <dgm:spPr/>
    </dgm:pt>
    <dgm:pt modelId="{1E571B2F-50F6-48C4-A182-52F736DB9FCD}" type="pres">
      <dgm:prSet presAssocID="{3BDC081B-ADDC-44A9-9DA3-67E6D198A3FA}" presName="rootText1" presStyleLbl="alignAcc1" presStyleIdx="0" presStyleCnt="0">
        <dgm:presLayoutVars>
          <dgm:chPref val="3"/>
        </dgm:presLayoutVars>
      </dgm:prSet>
      <dgm:spPr/>
    </dgm:pt>
    <dgm:pt modelId="{4FFB3328-5FC3-4357-A2FE-DA8AE1CCA43E}" type="pres">
      <dgm:prSet presAssocID="{3BDC081B-ADDC-44A9-9DA3-67E6D198A3FA}" presName="topArc1" presStyleLbl="parChTrans1D1" presStyleIdx="0" presStyleCnt="6"/>
      <dgm:spPr/>
    </dgm:pt>
    <dgm:pt modelId="{6C0B6325-8A22-4D8D-9720-A13091DA12F4}" type="pres">
      <dgm:prSet presAssocID="{3BDC081B-ADDC-44A9-9DA3-67E6D198A3FA}" presName="bottomArc1" presStyleLbl="parChTrans1D1" presStyleIdx="1" presStyleCnt="6"/>
      <dgm:spPr/>
    </dgm:pt>
    <dgm:pt modelId="{3FCCD26D-D196-4D2E-B870-BF477F440C59}" type="pres">
      <dgm:prSet presAssocID="{3BDC081B-ADDC-44A9-9DA3-67E6D198A3FA}" presName="topConnNode1" presStyleLbl="node1" presStyleIdx="0" presStyleCnt="0"/>
      <dgm:spPr/>
    </dgm:pt>
    <dgm:pt modelId="{3EB07594-53C0-42D1-891C-747D5CE0E9AF}" type="pres">
      <dgm:prSet presAssocID="{3BDC081B-ADDC-44A9-9DA3-67E6D198A3FA}" presName="hierChild2" presStyleCnt="0"/>
      <dgm:spPr/>
    </dgm:pt>
    <dgm:pt modelId="{BEC1D649-ED04-48BE-97BA-BD5C9CC2272F}" type="pres">
      <dgm:prSet presAssocID="{DC1B9ADD-D4F4-4109-B3D3-92E50E3AC16A}" presName="Name28" presStyleLbl="parChTrans1D2" presStyleIdx="0" presStyleCnt="2"/>
      <dgm:spPr/>
    </dgm:pt>
    <dgm:pt modelId="{5EA9FF96-8637-4129-B9B7-F315B04CFC5C}" type="pres">
      <dgm:prSet presAssocID="{7BDF6965-DD8E-40F7-91BF-D2C8E2CD87E3}" presName="hierRoot2" presStyleCnt="0">
        <dgm:presLayoutVars>
          <dgm:hierBranch val="init"/>
        </dgm:presLayoutVars>
      </dgm:prSet>
      <dgm:spPr/>
    </dgm:pt>
    <dgm:pt modelId="{C56368F1-9891-40C6-831D-0955F92E95A7}" type="pres">
      <dgm:prSet presAssocID="{7BDF6965-DD8E-40F7-91BF-D2C8E2CD87E3}" presName="rootComposite2" presStyleCnt="0"/>
      <dgm:spPr/>
    </dgm:pt>
    <dgm:pt modelId="{D72CC4EC-8DA4-4F44-8D15-214B6112EFB5}" type="pres">
      <dgm:prSet presAssocID="{7BDF6965-DD8E-40F7-91BF-D2C8E2CD87E3}" presName="rootText2" presStyleLbl="alignAcc1" presStyleIdx="0" presStyleCnt="0">
        <dgm:presLayoutVars>
          <dgm:chPref val="3"/>
        </dgm:presLayoutVars>
      </dgm:prSet>
      <dgm:spPr/>
    </dgm:pt>
    <dgm:pt modelId="{EF6D1F6B-11E5-46EF-8E6F-2147F1F15E41}" type="pres">
      <dgm:prSet presAssocID="{7BDF6965-DD8E-40F7-91BF-D2C8E2CD87E3}" presName="topArc2" presStyleLbl="parChTrans1D1" presStyleIdx="2" presStyleCnt="6"/>
      <dgm:spPr/>
    </dgm:pt>
    <dgm:pt modelId="{505B63C5-C2A9-451E-9CC7-2AE6342F6BCC}" type="pres">
      <dgm:prSet presAssocID="{7BDF6965-DD8E-40F7-91BF-D2C8E2CD87E3}" presName="bottomArc2" presStyleLbl="parChTrans1D1" presStyleIdx="3" presStyleCnt="6"/>
      <dgm:spPr/>
    </dgm:pt>
    <dgm:pt modelId="{2986B80F-8AE6-4B9D-A174-58465D848FC6}" type="pres">
      <dgm:prSet presAssocID="{7BDF6965-DD8E-40F7-91BF-D2C8E2CD87E3}" presName="topConnNode2" presStyleLbl="node2" presStyleIdx="0" presStyleCnt="0"/>
      <dgm:spPr/>
    </dgm:pt>
    <dgm:pt modelId="{1227C3F6-D0BF-4A1F-81B6-3160D7A6E938}" type="pres">
      <dgm:prSet presAssocID="{7BDF6965-DD8E-40F7-91BF-D2C8E2CD87E3}" presName="hierChild4" presStyleCnt="0"/>
      <dgm:spPr/>
    </dgm:pt>
    <dgm:pt modelId="{E6A252C4-78CC-4081-89EE-BF9C0D33E7FE}" type="pres">
      <dgm:prSet presAssocID="{7BDF6965-DD8E-40F7-91BF-D2C8E2CD87E3}" presName="hierChild5" presStyleCnt="0"/>
      <dgm:spPr/>
    </dgm:pt>
    <dgm:pt modelId="{1201E31B-910A-4C4E-80C6-59F28B2EB42A}" type="pres">
      <dgm:prSet presAssocID="{BE492733-8569-47C4-838C-8D5D52E87FE1}" presName="Name28" presStyleLbl="parChTrans1D2" presStyleIdx="1" presStyleCnt="2"/>
      <dgm:spPr/>
    </dgm:pt>
    <dgm:pt modelId="{30081EF5-5E50-4FDD-8765-CAB384B07C14}" type="pres">
      <dgm:prSet presAssocID="{CB8E5564-9844-4C5D-B689-B649FB9055B1}" presName="hierRoot2" presStyleCnt="0">
        <dgm:presLayoutVars>
          <dgm:hierBranch val="init"/>
        </dgm:presLayoutVars>
      </dgm:prSet>
      <dgm:spPr/>
    </dgm:pt>
    <dgm:pt modelId="{E182F21A-9458-4131-8177-BFB7A7706A66}" type="pres">
      <dgm:prSet presAssocID="{CB8E5564-9844-4C5D-B689-B649FB9055B1}" presName="rootComposite2" presStyleCnt="0"/>
      <dgm:spPr/>
    </dgm:pt>
    <dgm:pt modelId="{3481CA09-AF94-4AC2-8227-8477C96605A0}" type="pres">
      <dgm:prSet presAssocID="{CB8E5564-9844-4C5D-B689-B649FB9055B1}" presName="rootText2" presStyleLbl="alignAcc1" presStyleIdx="0" presStyleCnt="0">
        <dgm:presLayoutVars>
          <dgm:chPref val="3"/>
        </dgm:presLayoutVars>
      </dgm:prSet>
      <dgm:spPr/>
    </dgm:pt>
    <dgm:pt modelId="{1FDAF40C-46A7-452E-8B42-6DE996792789}" type="pres">
      <dgm:prSet presAssocID="{CB8E5564-9844-4C5D-B689-B649FB9055B1}" presName="topArc2" presStyleLbl="parChTrans1D1" presStyleIdx="4" presStyleCnt="6"/>
      <dgm:spPr/>
    </dgm:pt>
    <dgm:pt modelId="{4DC3BD47-4218-492E-821B-93AEBB0CF529}" type="pres">
      <dgm:prSet presAssocID="{CB8E5564-9844-4C5D-B689-B649FB9055B1}" presName="bottomArc2" presStyleLbl="parChTrans1D1" presStyleIdx="5" presStyleCnt="6"/>
      <dgm:spPr/>
    </dgm:pt>
    <dgm:pt modelId="{CE8D01FF-3FD3-4A9F-A60F-BF99C66085AB}" type="pres">
      <dgm:prSet presAssocID="{CB8E5564-9844-4C5D-B689-B649FB9055B1}" presName="topConnNode2" presStyleLbl="node2" presStyleIdx="0" presStyleCnt="0"/>
      <dgm:spPr/>
    </dgm:pt>
    <dgm:pt modelId="{AD9250B9-2454-4098-B461-D748AABC0A12}" type="pres">
      <dgm:prSet presAssocID="{CB8E5564-9844-4C5D-B689-B649FB9055B1}" presName="hierChild4" presStyleCnt="0"/>
      <dgm:spPr/>
    </dgm:pt>
    <dgm:pt modelId="{8A59117C-BBB3-44DB-A825-A1D77BDD64DD}" type="pres">
      <dgm:prSet presAssocID="{CB8E5564-9844-4C5D-B689-B649FB9055B1}" presName="hierChild5" presStyleCnt="0"/>
      <dgm:spPr/>
    </dgm:pt>
    <dgm:pt modelId="{574D4136-F3AF-406C-B7AF-F9F3777C0B40}" type="pres">
      <dgm:prSet presAssocID="{3BDC081B-ADDC-44A9-9DA3-67E6D198A3FA}" presName="hierChild3" presStyleCnt="0"/>
      <dgm:spPr/>
    </dgm:pt>
  </dgm:ptLst>
  <dgm:cxnLst>
    <dgm:cxn modelId="{2A2F0913-FBAA-4857-98AC-F400ADA84AD9}" type="presOf" srcId="{CB8E5564-9844-4C5D-B689-B649FB9055B1}" destId="{CE8D01FF-3FD3-4A9F-A60F-BF99C66085AB}" srcOrd="1" destOrd="0" presId="urn:microsoft.com/office/officeart/2008/layout/HalfCircleOrganizationChart"/>
    <dgm:cxn modelId="{7DC1FB63-5A86-44CF-801F-619C11E3BE12}" type="presOf" srcId="{71CB83E2-65D6-49D1-BD19-723B8A128602}" destId="{0F95955A-1A71-450B-90A2-644C6DE2E15E}" srcOrd="0" destOrd="0" presId="urn:microsoft.com/office/officeart/2008/layout/HalfCircleOrganizationChart"/>
    <dgm:cxn modelId="{050C5068-62C9-4EA9-91E8-B71D0C60E5E9}" srcId="{3BDC081B-ADDC-44A9-9DA3-67E6D198A3FA}" destId="{CB8E5564-9844-4C5D-B689-B649FB9055B1}" srcOrd="1" destOrd="0" parTransId="{BE492733-8569-47C4-838C-8D5D52E87FE1}" sibTransId="{F44C8CAD-6D12-49EA-B7D3-75ECCB84369C}"/>
    <dgm:cxn modelId="{F80ABA58-85C5-421D-8E60-7DFF692F6E49}" type="presOf" srcId="{7BDF6965-DD8E-40F7-91BF-D2C8E2CD87E3}" destId="{2986B80F-8AE6-4B9D-A174-58465D848FC6}" srcOrd="1" destOrd="0" presId="urn:microsoft.com/office/officeart/2008/layout/HalfCircleOrganizationChart"/>
    <dgm:cxn modelId="{26E1D07E-B436-4078-9B39-947B0A4BB700}" type="presOf" srcId="{BE492733-8569-47C4-838C-8D5D52E87FE1}" destId="{1201E31B-910A-4C4E-80C6-59F28B2EB42A}" srcOrd="0" destOrd="0" presId="urn:microsoft.com/office/officeart/2008/layout/HalfCircleOrganizationChart"/>
    <dgm:cxn modelId="{4C3C7685-A733-4AC2-9364-449A257AB4EE}" srcId="{3BDC081B-ADDC-44A9-9DA3-67E6D198A3FA}" destId="{7BDF6965-DD8E-40F7-91BF-D2C8E2CD87E3}" srcOrd="0" destOrd="0" parTransId="{DC1B9ADD-D4F4-4109-B3D3-92E50E3AC16A}" sibTransId="{59593B5D-B934-4C58-B23C-39EEE28A39BD}"/>
    <dgm:cxn modelId="{A8D5E4A1-A5D5-43AB-948C-F2BD16B8AC4A}" type="presOf" srcId="{DC1B9ADD-D4F4-4109-B3D3-92E50E3AC16A}" destId="{BEC1D649-ED04-48BE-97BA-BD5C9CC2272F}" srcOrd="0" destOrd="0" presId="urn:microsoft.com/office/officeart/2008/layout/HalfCircleOrganizationChart"/>
    <dgm:cxn modelId="{67DF91AD-B946-4F59-B46C-C7C782950049}" srcId="{71CB83E2-65D6-49D1-BD19-723B8A128602}" destId="{3BDC081B-ADDC-44A9-9DA3-67E6D198A3FA}" srcOrd="0" destOrd="0" parTransId="{F531C949-1861-409C-B95A-D0DC28AE8BF5}" sibTransId="{709D57A7-6EC7-4779-8692-DE4B706BD624}"/>
    <dgm:cxn modelId="{B33CA0DC-932B-4954-85C4-E40C19A355D3}" type="presOf" srcId="{CB8E5564-9844-4C5D-B689-B649FB9055B1}" destId="{3481CA09-AF94-4AC2-8227-8477C96605A0}" srcOrd="0" destOrd="0" presId="urn:microsoft.com/office/officeart/2008/layout/HalfCircleOrganizationChart"/>
    <dgm:cxn modelId="{1F7FEDE6-AAB5-4A61-BF04-9E6F53E9CA40}" type="presOf" srcId="{3BDC081B-ADDC-44A9-9DA3-67E6D198A3FA}" destId="{3FCCD26D-D196-4D2E-B870-BF477F440C59}" srcOrd="1" destOrd="0" presId="urn:microsoft.com/office/officeart/2008/layout/HalfCircleOrganizationChart"/>
    <dgm:cxn modelId="{17CBAEF4-B77B-4290-A71A-4D72D1F546BC}" type="presOf" srcId="{7BDF6965-DD8E-40F7-91BF-D2C8E2CD87E3}" destId="{D72CC4EC-8DA4-4F44-8D15-214B6112EFB5}" srcOrd="0" destOrd="0" presId="urn:microsoft.com/office/officeart/2008/layout/HalfCircleOrganizationChart"/>
    <dgm:cxn modelId="{7E3B25FE-A844-4356-AC3D-63108386DDE6}" type="presOf" srcId="{3BDC081B-ADDC-44A9-9DA3-67E6D198A3FA}" destId="{1E571B2F-50F6-48C4-A182-52F736DB9FCD}" srcOrd="0" destOrd="0" presId="urn:microsoft.com/office/officeart/2008/layout/HalfCircleOrganizationChart"/>
    <dgm:cxn modelId="{9A460EF9-904D-47F6-9AE7-8163FE2810BC}" type="presParOf" srcId="{0F95955A-1A71-450B-90A2-644C6DE2E15E}" destId="{D2ED654D-893E-4699-ACA0-42F2CAC0D93B}" srcOrd="0" destOrd="0" presId="urn:microsoft.com/office/officeart/2008/layout/HalfCircleOrganizationChart"/>
    <dgm:cxn modelId="{DCF5D0AE-B44E-4530-B8A4-AF357A8B1FEB}" type="presParOf" srcId="{D2ED654D-893E-4699-ACA0-42F2CAC0D93B}" destId="{2E317909-8B7E-45B3-A7FA-E0697B4CA32F}" srcOrd="0" destOrd="0" presId="urn:microsoft.com/office/officeart/2008/layout/HalfCircleOrganizationChart"/>
    <dgm:cxn modelId="{DBA53091-534F-44B2-9040-5F99C3D69EDD}" type="presParOf" srcId="{2E317909-8B7E-45B3-A7FA-E0697B4CA32F}" destId="{1E571B2F-50F6-48C4-A182-52F736DB9FCD}" srcOrd="0" destOrd="0" presId="urn:microsoft.com/office/officeart/2008/layout/HalfCircleOrganizationChart"/>
    <dgm:cxn modelId="{447DBA6D-7C6E-426E-A195-047BE4B748C9}" type="presParOf" srcId="{2E317909-8B7E-45B3-A7FA-E0697B4CA32F}" destId="{4FFB3328-5FC3-4357-A2FE-DA8AE1CCA43E}" srcOrd="1" destOrd="0" presId="urn:microsoft.com/office/officeart/2008/layout/HalfCircleOrganizationChart"/>
    <dgm:cxn modelId="{EE554936-66BC-4056-99D8-4B6C9253181D}" type="presParOf" srcId="{2E317909-8B7E-45B3-A7FA-E0697B4CA32F}" destId="{6C0B6325-8A22-4D8D-9720-A13091DA12F4}" srcOrd="2" destOrd="0" presId="urn:microsoft.com/office/officeart/2008/layout/HalfCircleOrganizationChart"/>
    <dgm:cxn modelId="{D950DE29-AD7C-4417-B0B8-AC8304A571EB}" type="presParOf" srcId="{2E317909-8B7E-45B3-A7FA-E0697B4CA32F}" destId="{3FCCD26D-D196-4D2E-B870-BF477F440C59}" srcOrd="3" destOrd="0" presId="urn:microsoft.com/office/officeart/2008/layout/HalfCircleOrganizationChart"/>
    <dgm:cxn modelId="{6E2DFA79-50B4-4DAC-9C5C-B57AC7D59E64}" type="presParOf" srcId="{D2ED654D-893E-4699-ACA0-42F2CAC0D93B}" destId="{3EB07594-53C0-42D1-891C-747D5CE0E9AF}" srcOrd="1" destOrd="0" presId="urn:microsoft.com/office/officeart/2008/layout/HalfCircleOrganizationChart"/>
    <dgm:cxn modelId="{9359D55A-8321-410E-BFF4-E6CAEBE540F3}" type="presParOf" srcId="{3EB07594-53C0-42D1-891C-747D5CE0E9AF}" destId="{BEC1D649-ED04-48BE-97BA-BD5C9CC2272F}" srcOrd="0" destOrd="0" presId="urn:microsoft.com/office/officeart/2008/layout/HalfCircleOrganizationChart"/>
    <dgm:cxn modelId="{5AC028A3-35A4-42E8-A27B-6A4444C5934B}" type="presParOf" srcId="{3EB07594-53C0-42D1-891C-747D5CE0E9AF}" destId="{5EA9FF96-8637-4129-B9B7-F315B04CFC5C}" srcOrd="1" destOrd="0" presId="urn:microsoft.com/office/officeart/2008/layout/HalfCircleOrganizationChart"/>
    <dgm:cxn modelId="{5A082357-C6AE-4358-B1DE-4E2BE1DE2F73}" type="presParOf" srcId="{5EA9FF96-8637-4129-B9B7-F315B04CFC5C}" destId="{C56368F1-9891-40C6-831D-0955F92E95A7}" srcOrd="0" destOrd="0" presId="urn:microsoft.com/office/officeart/2008/layout/HalfCircleOrganizationChart"/>
    <dgm:cxn modelId="{EE6B8676-F131-48C7-AC27-9F4311CD13FF}" type="presParOf" srcId="{C56368F1-9891-40C6-831D-0955F92E95A7}" destId="{D72CC4EC-8DA4-4F44-8D15-214B6112EFB5}" srcOrd="0" destOrd="0" presId="urn:microsoft.com/office/officeart/2008/layout/HalfCircleOrganizationChart"/>
    <dgm:cxn modelId="{8B00494F-6C42-4550-AB67-2D707A0A0A63}" type="presParOf" srcId="{C56368F1-9891-40C6-831D-0955F92E95A7}" destId="{EF6D1F6B-11E5-46EF-8E6F-2147F1F15E41}" srcOrd="1" destOrd="0" presId="urn:microsoft.com/office/officeart/2008/layout/HalfCircleOrganizationChart"/>
    <dgm:cxn modelId="{91610761-5440-4230-A38F-934C71389C27}" type="presParOf" srcId="{C56368F1-9891-40C6-831D-0955F92E95A7}" destId="{505B63C5-C2A9-451E-9CC7-2AE6342F6BCC}" srcOrd="2" destOrd="0" presId="urn:microsoft.com/office/officeart/2008/layout/HalfCircleOrganizationChart"/>
    <dgm:cxn modelId="{EA851EC0-2275-4A41-9FF7-8638F49C0B87}" type="presParOf" srcId="{C56368F1-9891-40C6-831D-0955F92E95A7}" destId="{2986B80F-8AE6-4B9D-A174-58465D848FC6}" srcOrd="3" destOrd="0" presId="urn:microsoft.com/office/officeart/2008/layout/HalfCircleOrganizationChart"/>
    <dgm:cxn modelId="{3ED574ED-497F-449E-BFFB-E8340A2E6A84}" type="presParOf" srcId="{5EA9FF96-8637-4129-B9B7-F315B04CFC5C}" destId="{1227C3F6-D0BF-4A1F-81B6-3160D7A6E938}" srcOrd="1" destOrd="0" presId="urn:microsoft.com/office/officeart/2008/layout/HalfCircleOrganizationChart"/>
    <dgm:cxn modelId="{ED7AEE69-2547-462E-BAFF-8DF7C2C5175C}" type="presParOf" srcId="{5EA9FF96-8637-4129-B9B7-F315B04CFC5C}" destId="{E6A252C4-78CC-4081-89EE-BF9C0D33E7FE}" srcOrd="2" destOrd="0" presId="urn:microsoft.com/office/officeart/2008/layout/HalfCircleOrganizationChart"/>
    <dgm:cxn modelId="{4AE8D643-C5FD-4D2F-8ECD-AB4F68E345AB}" type="presParOf" srcId="{3EB07594-53C0-42D1-891C-747D5CE0E9AF}" destId="{1201E31B-910A-4C4E-80C6-59F28B2EB42A}" srcOrd="2" destOrd="0" presId="urn:microsoft.com/office/officeart/2008/layout/HalfCircleOrganizationChart"/>
    <dgm:cxn modelId="{862C0D10-8884-4A29-9432-D33FA21F06EB}" type="presParOf" srcId="{3EB07594-53C0-42D1-891C-747D5CE0E9AF}" destId="{30081EF5-5E50-4FDD-8765-CAB384B07C14}" srcOrd="3" destOrd="0" presId="urn:microsoft.com/office/officeart/2008/layout/HalfCircleOrganizationChart"/>
    <dgm:cxn modelId="{C6DCDEC5-B597-4F4F-8EE4-0726789B870A}" type="presParOf" srcId="{30081EF5-5E50-4FDD-8765-CAB384B07C14}" destId="{E182F21A-9458-4131-8177-BFB7A7706A66}" srcOrd="0" destOrd="0" presId="urn:microsoft.com/office/officeart/2008/layout/HalfCircleOrganizationChart"/>
    <dgm:cxn modelId="{4CB1134A-D55B-45CF-938A-2926A3BAA492}" type="presParOf" srcId="{E182F21A-9458-4131-8177-BFB7A7706A66}" destId="{3481CA09-AF94-4AC2-8227-8477C96605A0}" srcOrd="0" destOrd="0" presId="urn:microsoft.com/office/officeart/2008/layout/HalfCircleOrganizationChart"/>
    <dgm:cxn modelId="{70A97414-C3DE-4136-B8C5-78BF134D9A1B}" type="presParOf" srcId="{E182F21A-9458-4131-8177-BFB7A7706A66}" destId="{1FDAF40C-46A7-452E-8B42-6DE996792789}" srcOrd="1" destOrd="0" presId="urn:microsoft.com/office/officeart/2008/layout/HalfCircleOrganizationChart"/>
    <dgm:cxn modelId="{C4AF22A4-7DBB-4BB7-B335-1347FBD56DD0}" type="presParOf" srcId="{E182F21A-9458-4131-8177-BFB7A7706A66}" destId="{4DC3BD47-4218-492E-821B-93AEBB0CF529}" srcOrd="2" destOrd="0" presId="urn:microsoft.com/office/officeart/2008/layout/HalfCircleOrganizationChart"/>
    <dgm:cxn modelId="{279F16DF-B3F2-4EF4-905B-29C2CBC83E3C}" type="presParOf" srcId="{E182F21A-9458-4131-8177-BFB7A7706A66}" destId="{CE8D01FF-3FD3-4A9F-A60F-BF99C66085AB}" srcOrd="3" destOrd="0" presId="urn:microsoft.com/office/officeart/2008/layout/HalfCircleOrganizationChart"/>
    <dgm:cxn modelId="{303BADA5-C6A2-4C05-AB94-A14FCBA7537F}" type="presParOf" srcId="{30081EF5-5E50-4FDD-8765-CAB384B07C14}" destId="{AD9250B9-2454-4098-B461-D748AABC0A12}" srcOrd="1" destOrd="0" presId="urn:microsoft.com/office/officeart/2008/layout/HalfCircleOrganizationChart"/>
    <dgm:cxn modelId="{0D624FFE-F9EE-4C2D-88EA-D5A057DF8169}" type="presParOf" srcId="{30081EF5-5E50-4FDD-8765-CAB384B07C14}" destId="{8A59117C-BBB3-44DB-A825-A1D77BDD64DD}" srcOrd="2" destOrd="0" presId="urn:microsoft.com/office/officeart/2008/layout/HalfCircleOrganizationChart"/>
    <dgm:cxn modelId="{686534EF-900E-4847-A38B-FAFE91D83E9C}" type="presParOf" srcId="{D2ED654D-893E-4699-ACA0-42F2CAC0D93B}" destId="{574D4136-F3AF-406C-B7AF-F9F3777C0B40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8D421-4778-4676-B0C2-FD2C6176D7EB}">
      <dsp:nvSpPr>
        <dsp:cNvPr id="0" name=""/>
        <dsp:cNvSpPr/>
      </dsp:nvSpPr>
      <dsp:spPr>
        <a:xfrm>
          <a:off x="0" y="257715"/>
          <a:ext cx="1958642" cy="781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Spesifikasi fisik</a:t>
          </a:r>
        </a:p>
      </dsp:txBody>
      <dsp:txXfrm>
        <a:off x="0" y="257715"/>
        <a:ext cx="1958642" cy="781181"/>
      </dsp:txXfrm>
    </dsp:sp>
    <dsp:sp modelId="{8F043B48-E449-4307-B893-44EDED772966}">
      <dsp:nvSpPr>
        <dsp:cNvPr id="0" name=""/>
        <dsp:cNvSpPr/>
      </dsp:nvSpPr>
      <dsp:spPr>
        <a:xfrm>
          <a:off x="1958642" y="1390"/>
          <a:ext cx="391728" cy="1293832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EC282-C9FD-46F1-872F-8B310A6FF341}">
      <dsp:nvSpPr>
        <dsp:cNvPr id="0" name=""/>
        <dsp:cNvSpPr/>
      </dsp:nvSpPr>
      <dsp:spPr>
        <a:xfrm>
          <a:off x="2507062" y="1390"/>
          <a:ext cx="5327508" cy="129383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Processor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RAM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Harddisk</a:t>
          </a:r>
        </a:p>
      </dsp:txBody>
      <dsp:txXfrm>
        <a:off x="2507062" y="1390"/>
        <a:ext cx="5327508" cy="1293832"/>
      </dsp:txXfrm>
    </dsp:sp>
    <dsp:sp modelId="{4D734819-F90F-4094-ACE6-0C5E72970CB7}">
      <dsp:nvSpPr>
        <dsp:cNvPr id="0" name=""/>
        <dsp:cNvSpPr/>
      </dsp:nvSpPr>
      <dsp:spPr>
        <a:xfrm>
          <a:off x="0" y="1736371"/>
          <a:ext cx="1958642" cy="451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Ruangan</a:t>
          </a:r>
        </a:p>
      </dsp:txBody>
      <dsp:txXfrm>
        <a:off x="0" y="1736371"/>
        <a:ext cx="1958642" cy="451620"/>
      </dsp:txXfrm>
    </dsp:sp>
    <dsp:sp modelId="{A8DACB6E-018E-4AEE-8A38-A0F51117306E}">
      <dsp:nvSpPr>
        <dsp:cNvPr id="0" name=""/>
        <dsp:cNvSpPr/>
      </dsp:nvSpPr>
      <dsp:spPr>
        <a:xfrm>
          <a:off x="1958642" y="1312976"/>
          <a:ext cx="391728" cy="1298409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B01A9C-F67F-4B78-842D-C7B7D22D3DC5}">
      <dsp:nvSpPr>
        <dsp:cNvPr id="0" name=""/>
        <dsp:cNvSpPr/>
      </dsp:nvSpPr>
      <dsp:spPr>
        <a:xfrm>
          <a:off x="2507062" y="1312976"/>
          <a:ext cx="5327508" cy="1298409"/>
        </a:xfrm>
        <a:prstGeom prst="rect">
          <a:avLst/>
        </a:prstGeom>
        <a:solidFill>
          <a:schemeClr val="accent5">
            <a:hueOff val="864984"/>
            <a:satOff val="-43640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Suhu dan kelembaban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Lokasi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Keamanan</a:t>
          </a:r>
        </a:p>
      </dsp:txBody>
      <dsp:txXfrm>
        <a:off x="2507062" y="1312976"/>
        <a:ext cx="5327508" cy="129840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5C0D24-7A1F-41C8-83EA-4BAAF7BA86D7}">
      <dsp:nvSpPr>
        <dsp:cNvPr id="0" name=""/>
        <dsp:cNvSpPr/>
      </dsp:nvSpPr>
      <dsp:spPr>
        <a:xfrm>
          <a:off x="2346" y="300497"/>
          <a:ext cx="0" cy="2308132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4C741-43F4-439D-A282-9BD8D9F15AD8}">
      <dsp:nvSpPr>
        <dsp:cNvPr id="0" name=""/>
        <dsp:cNvSpPr/>
      </dsp:nvSpPr>
      <dsp:spPr>
        <a:xfrm>
          <a:off x="66461" y="377435"/>
          <a:ext cx="1213949" cy="103865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EEBE1-C940-4EB5-B2D2-24361A19CE04}">
      <dsp:nvSpPr>
        <dsp:cNvPr id="0" name=""/>
        <dsp:cNvSpPr/>
      </dsp:nvSpPr>
      <dsp:spPr>
        <a:xfrm>
          <a:off x="66461" y="1416095"/>
          <a:ext cx="1213949" cy="119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19C2B-975E-44DD-A631-974EFDEC5554}">
      <dsp:nvSpPr>
        <dsp:cNvPr id="0" name=""/>
        <dsp:cNvSpPr/>
      </dsp:nvSpPr>
      <dsp:spPr>
        <a:xfrm>
          <a:off x="2346" y="44038"/>
          <a:ext cx="1282296" cy="25645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HTTP dan HTTPS</a:t>
          </a:r>
        </a:p>
      </dsp:txBody>
      <dsp:txXfrm>
        <a:off x="2346" y="44038"/>
        <a:ext cx="1282296" cy="256459"/>
      </dsp:txXfrm>
    </dsp:sp>
    <dsp:sp modelId="{760F9E08-FFDB-415D-94F6-9599C5239114}">
      <dsp:nvSpPr>
        <dsp:cNvPr id="0" name=""/>
        <dsp:cNvSpPr/>
      </dsp:nvSpPr>
      <dsp:spPr>
        <a:xfrm>
          <a:off x="1669146" y="300497"/>
          <a:ext cx="0" cy="2308132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221235"/>
              <a:satOff val="10789"/>
              <a:lumOff val="-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54329-1AC5-4665-8132-92F61B9BC3A1}">
      <dsp:nvSpPr>
        <dsp:cNvPr id="0" name=""/>
        <dsp:cNvSpPr/>
      </dsp:nvSpPr>
      <dsp:spPr>
        <a:xfrm>
          <a:off x="1733261" y="377435"/>
          <a:ext cx="1213949" cy="103865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3CBB-6A56-4DB3-B093-A19E7FF8D607}">
      <dsp:nvSpPr>
        <dsp:cNvPr id="0" name=""/>
        <dsp:cNvSpPr/>
      </dsp:nvSpPr>
      <dsp:spPr>
        <a:xfrm>
          <a:off x="1733261" y="1416095"/>
          <a:ext cx="1213949" cy="119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60305-A0C9-407C-AAC4-F5ABCDF3231A}">
      <dsp:nvSpPr>
        <dsp:cNvPr id="0" name=""/>
        <dsp:cNvSpPr/>
      </dsp:nvSpPr>
      <dsp:spPr>
        <a:xfrm>
          <a:off x="1669146" y="44038"/>
          <a:ext cx="1282296" cy="256459"/>
        </a:xfrm>
        <a:prstGeom prst="rect">
          <a:avLst/>
        </a:prstGeom>
        <a:solidFill>
          <a:schemeClr val="accent4">
            <a:hueOff val="-4221235"/>
            <a:satOff val="10789"/>
            <a:lumOff val="-1078"/>
            <a:alphaOff val="0"/>
          </a:schemeClr>
        </a:solidFill>
        <a:ln w="25400" cap="flat" cmpd="sng" algn="ctr">
          <a:solidFill>
            <a:schemeClr val="accent4">
              <a:hueOff val="-4221235"/>
              <a:satOff val="10789"/>
              <a:lumOff val="-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Logging</a:t>
          </a:r>
        </a:p>
      </dsp:txBody>
      <dsp:txXfrm>
        <a:off x="1669146" y="44038"/>
        <a:ext cx="1282296" cy="256459"/>
      </dsp:txXfrm>
    </dsp:sp>
    <dsp:sp modelId="{F73511E4-736E-4EC3-985A-89CBA1762FE7}">
      <dsp:nvSpPr>
        <dsp:cNvPr id="0" name=""/>
        <dsp:cNvSpPr/>
      </dsp:nvSpPr>
      <dsp:spPr>
        <a:xfrm>
          <a:off x="3335946" y="300497"/>
          <a:ext cx="0" cy="2308132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8442469"/>
              <a:satOff val="21577"/>
              <a:lumOff val="-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8A223-56FA-4608-BC68-4E81DFC71978}">
      <dsp:nvSpPr>
        <dsp:cNvPr id="0" name=""/>
        <dsp:cNvSpPr/>
      </dsp:nvSpPr>
      <dsp:spPr>
        <a:xfrm>
          <a:off x="3400061" y="377435"/>
          <a:ext cx="1213949" cy="103865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9B75A-1717-4F5D-9A12-3C37B407E417}">
      <dsp:nvSpPr>
        <dsp:cNvPr id="0" name=""/>
        <dsp:cNvSpPr/>
      </dsp:nvSpPr>
      <dsp:spPr>
        <a:xfrm>
          <a:off x="3400061" y="1416095"/>
          <a:ext cx="1213949" cy="119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CEE142-1C04-4E28-8D9E-7DFC66879C4F}">
      <dsp:nvSpPr>
        <dsp:cNvPr id="0" name=""/>
        <dsp:cNvSpPr/>
      </dsp:nvSpPr>
      <dsp:spPr>
        <a:xfrm>
          <a:off x="3335946" y="44038"/>
          <a:ext cx="1282296" cy="256459"/>
        </a:xfrm>
        <a:prstGeom prst="rect">
          <a:avLst/>
        </a:prstGeom>
        <a:solidFill>
          <a:schemeClr val="accent4">
            <a:hueOff val="-8442469"/>
            <a:satOff val="21577"/>
            <a:lumOff val="-2157"/>
            <a:alphaOff val="0"/>
          </a:schemeClr>
        </a:solidFill>
        <a:ln w="25400" cap="flat" cmpd="sng" algn="ctr">
          <a:solidFill>
            <a:schemeClr val="accent4">
              <a:hueOff val="-8442469"/>
              <a:satOff val="21577"/>
              <a:lumOff val="-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Kompresi Konten</a:t>
          </a:r>
        </a:p>
      </dsp:txBody>
      <dsp:txXfrm>
        <a:off x="3335946" y="44038"/>
        <a:ext cx="1282296" cy="256459"/>
      </dsp:txXfrm>
    </dsp:sp>
    <dsp:sp modelId="{2DA2CF67-6D7D-4F5F-ADB6-DA6FAD34F9F1}">
      <dsp:nvSpPr>
        <dsp:cNvPr id="0" name=""/>
        <dsp:cNvSpPr/>
      </dsp:nvSpPr>
      <dsp:spPr>
        <a:xfrm>
          <a:off x="5002747" y="300497"/>
          <a:ext cx="0" cy="2308132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2663704"/>
              <a:satOff val="32366"/>
              <a:lumOff val="-3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BAC3B6-179D-478B-A4B1-FD1E0B95E2F6}">
      <dsp:nvSpPr>
        <dsp:cNvPr id="0" name=""/>
        <dsp:cNvSpPr/>
      </dsp:nvSpPr>
      <dsp:spPr>
        <a:xfrm>
          <a:off x="5066862" y="377435"/>
          <a:ext cx="1213949" cy="1038659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27293-1704-4C96-9F9C-67765901D186}">
      <dsp:nvSpPr>
        <dsp:cNvPr id="0" name=""/>
        <dsp:cNvSpPr/>
      </dsp:nvSpPr>
      <dsp:spPr>
        <a:xfrm>
          <a:off x="5066862" y="1416095"/>
          <a:ext cx="1213949" cy="119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CA05E-F08E-4599-B412-6B9FE88C8B31}">
      <dsp:nvSpPr>
        <dsp:cNvPr id="0" name=""/>
        <dsp:cNvSpPr/>
      </dsp:nvSpPr>
      <dsp:spPr>
        <a:xfrm>
          <a:off x="5002747" y="44038"/>
          <a:ext cx="1282296" cy="256459"/>
        </a:xfrm>
        <a:prstGeom prst="rect">
          <a:avLst/>
        </a:prstGeom>
        <a:solidFill>
          <a:schemeClr val="accent4">
            <a:hueOff val="-12663704"/>
            <a:satOff val="32366"/>
            <a:lumOff val="-3235"/>
            <a:alphaOff val="0"/>
          </a:schemeClr>
        </a:solidFill>
        <a:ln w="25400" cap="flat" cmpd="sng" algn="ctr">
          <a:solidFill>
            <a:schemeClr val="accent4">
              <a:hueOff val="-12663704"/>
              <a:satOff val="32366"/>
              <a:lumOff val="-3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Virtual Hosting</a:t>
          </a:r>
        </a:p>
      </dsp:txBody>
      <dsp:txXfrm>
        <a:off x="5002747" y="44038"/>
        <a:ext cx="1282296" cy="256459"/>
      </dsp:txXfrm>
    </dsp:sp>
    <dsp:sp modelId="{732E661A-2A37-4512-A641-155D6FDED710}">
      <dsp:nvSpPr>
        <dsp:cNvPr id="0" name=""/>
        <dsp:cNvSpPr/>
      </dsp:nvSpPr>
      <dsp:spPr>
        <a:xfrm>
          <a:off x="6669547" y="300497"/>
          <a:ext cx="0" cy="2308132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6884939"/>
              <a:satOff val="43154"/>
              <a:lumOff val="-43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11D85-4240-4098-8319-8245C5B9AA94}">
      <dsp:nvSpPr>
        <dsp:cNvPr id="0" name=""/>
        <dsp:cNvSpPr/>
      </dsp:nvSpPr>
      <dsp:spPr>
        <a:xfrm>
          <a:off x="6733662" y="377435"/>
          <a:ext cx="1213949" cy="1038659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C4DB0C-3AD9-402C-B5A3-502B88B3D350}">
      <dsp:nvSpPr>
        <dsp:cNvPr id="0" name=""/>
        <dsp:cNvSpPr/>
      </dsp:nvSpPr>
      <dsp:spPr>
        <a:xfrm>
          <a:off x="6733662" y="1416095"/>
          <a:ext cx="1213949" cy="119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472BF-EC2A-4528-AB8D-6E35CAD66EA0}">
      <dsp:nvSpPr>
        <dsp:cNvPr id="0" name=""/>
        <dsp:cNvSpPr/>
      </dsp:nvSpPr>
      <dsp:spPr>
        <a:xfrm>
          <a:off x="6669547" y="44038"/>
          <a:ext cx="1282296" cy="256459"/>
        </a:xfrm>
        <a:prstGeom prst="rect">
          <a:avLst/>
        </a:prstGeom>
        <a:solidFill>
          <a:schemeClr val="accent4">
            <a:hueOff val="-16884939"/>
            <a:satOff val="43154"/>
            <a:lumOff val="-4313"/>
            <a:alphaOff val="0"/>
          </a:schemeClr>
        </a:solidFill>
        <a:ln w="25400" cap="flat" cmpd="sng" algn="ctr">
          <a:solidFill>
            <a:schemeClr val="accent4">
              <a:hueOff val="-16884939"/>
              <a:satOff val="43154"/>
              <a:lumOff val="-43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Pengatur Respon Bandwith</a:t>
          </a:r>
        </a:p>
      </dsp:txBody>
      <dsp:txXfrm>
        <a:off x="6669547" y="44038"/>
        <a:ext cx="1282296" cy="25645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3F9916-4532-4ACB-83ED-75E9067BB0AD}">
      <dsp:nvSpPr>
        <dsp:cNvPr id="0" name=""/>
        <dsp:cNvSpPr/>
      </dsp:nvSpPr>
      <dsp:spPr>
        <a:xfrm>
          <a:off x="0" y="1347"/>
          <a:ext cx="758641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rightRoom" dir="tl">
            <a:rot lat="0" lon="0" rev="1800000"/>
          </a:lightRig>
        </a:scene3d>
        <a:sp3d contourW="10160" prstMaterial="dkEdge">
          <a:bevelT w="38100" h="50800" prst="angle"/>
          <a:contourClr>
            <a:schemeClr val="accent5">
              <a:hueOff val="0"/>
              <a:satOff val="0"/>
              <a:lumOff val="0"/>
              <a:alphaOff val="0"/>
              <a:shade val="40000"/>
              <a:satMod val="15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7B2AEC6-A9DA-49EB-946F-CD2764759E7C}">
      <dsp:nvSpPr>
        <dsp:cNvPr id="0" name=""/>
        <dsp:cNvSpPr/>
      </dsp:nvSpPr>
      <dsp:spPr>
        <a:xfrm>
          <a:off x="0" y="1347"/>
          <a:ext cx="1517282" cy="2756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Pemilihan web server</a:t>
          </a:r>
        </a:p>
      </dsp:txBody>
      <dsp:txXfrm>
        <a:off x="0" y="1347"/>
        <a:ext cx="1517282" cy="2756032"/>
      </dsp:txXfrm>
    </dsp:sp>
    <dsp:sp modelId="{8552BFC3-8A14-4E06-B065-669235C2EAA4}">
      <dsp:nvSpPr>
        <dsp:cNvPr id="0" name=""/>
        <dsp:cNvSpPr/>
      </dsp:nvSpPr>
      <dsp:spPr>
        <a:xfrm>
          <a:off x="1631078" y="14400"/>
          <a:ext cx="5955332" cy="261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Lisensi</a:t>
          </a:r>
        </a:p>
      </dsp:txBody>
      <dsp:txXfrm>
        <a:off x="1631078" y="14400"/>
        <a:ext cx="5955332" cy="261069"/>
      </dsp:txXfrm>
    </dsp:sp>
    <dsp:sp modelId="{85E0CEC4-A9B4-436C-A119-94286CA1A516}">
      <dsp:nvSpPr>
        <dsp:cNvPr id="0" name=""/>
        <dsp:cNvSpPr/>
      </dsp:nvSpPr>
      <dsp:spPr>
        <a:xfrm>
          <a:off x="1517282" y="275470"/>
          <a:ext cx="6069128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ED61A539-D216-4E50-84A6-38CB8D5E8FA8}">
      <dsp:nvSpPr>
        <dsp:cNvPr id="0" name=""/>
        <dsp:cNvSpPr/>
      </dsp:nvSpPr>
      <dsp:spPr>
        <a:xfrm>
          <a:off x="1631078" y="288523"/>
          <a:ext cx="5955332" cy="261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Fitur</a:t>
          </a:r>
        </a:p>
      </dsp:txBody>
      <dsp:txXfrm>
        <a:off x="1631078" y="288523"/>
        <a:ext cx="5955332" cy="261069"/>
      </dsp:txXfrm>
    </dsp:sp>
    <dsp:sp modelId="{4C51DAB1-B415-43CD-8706-2E2596D1D978}">
      <dsp:nvSpPr>
        <dsp:cNvPr id="0" name=""/>
        <dsp:cNvSpPr/>
      </dsp:nvSpPr>
      <dsp:spPr>
        <a:xfrm>
          <a:off x="1517282" y="549593"/>
          <a:ext cx="6069128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AD87A3E1-1E1F-46CD-A66F-79358E1BDA79}">
      <dsp:nvSpPr>
        <dsp:cNvPr id="0" name=""/>
        <dsp:cNvSpPr/>
      </dsp:nvSpPr>
      <dsp:spPr>
        <a:xfrm>
          <a:off x="1631078" y="562646"/>
          <a:ext cx="5955332" cy="261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Kemudahan instalasi</a:t>
          </a:r>
        </a:p>
      </dsp:txBody>
      <dsp:txXfrm>
        <a:off x="1631078" y="562646"/>
        <a:ext cx="5955332" cy="261069"/>
      </dsp:txXfrm>
    </dsp:sp>
    <dsp:sp modelId="{BB57E5FC-095A-4363-998A-C78C6DCCFB2A}">
      <dsp:nvSpPr>
        <dsp:cNvPr id="0" name=""/>
        <dsp:cNvSpPr/>
      </dsp:nvSpPr>
      <dsp:spPr>
        <a:xfrm>
          <a:off x="1517282" y="823716"/>
          <a:ext cx="6069128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8250677C-1CFD-4180-B819-395EAB7FDBE5}">
      <dsp:nvSpPr>
        <dsp:cNvPr id="0" name=""/>
        <dsp:cNvSpPr/>
      </dsp:nvSpPr>
      <dsp:spPr>
        <a:xfrm>
          <a:off x="1631078" y="836769"/>
          <a:ext cx="5955332" cy="261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Kemudahan konfigurasi</a:t>
          </a:r>
        </a:p>
      </dsp:txBody>
      <dsp:txXfrm>
        <a:off x="1631078" y="836769"/>
        <a:ext cx="5955332" cy="261069"/>
      </dsp:txXfrm>
    </dsp:sp>
    <dsp:sp modelId="{578C936A-C245-4316-8F2B-7DF92B0FE464}">
      <dsp:nvSpPr>
        <dsp:cNvPr id="0" name=""/>
        <dsp:cNvSpPr/>
      </dsp:nvSpPr>
      <dsp:spPr>
        <a:xfrm>
          <a:off x="1517282" y="1097839"/>
          <a:ext cx="6069128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D8AEA022-6717-40BF-84FE-96273496E3AD}">
      <dsp:nvSpPr>
        <dsp:cNvPr id="0" name=""/>
        <dsp:cNvSpPr/>
      </dsp:nvSpPr>
      <dsp:spPr>
        <a:xfrm>
          <a:off x="1631078" y="1110892"/>
          <a:ext cx="5955332" cy="261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Prospek</a:t>
          </a:r>
        </a:p>
      </dsp:txBody>
      <dsp:txXfrm>
        <a:off x="1631078" y="1110892"/>
        <a:ext cx="5955332" cy="261069"/>
      </dsp:txXfrm>
    </dsp:sp>
    <dsp:sp modelId="{A6B05A5D-E17D-4BB9-AFF1-D205F1BAE015}">
      <dsp:nvSpPr>
        <dsp:cNvPr id="0" name=""/>
        <dsp:cNvSpPr/>
      </dsp:nvSpPr>
      <dsp:spPr>
        <a:xfrm>
          <a:off x="1517282" y="1371962"/>
          <a:ext cx="6069128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D2EF8A17-B11B-40CF-8DCB-E9EB0F2F765E}">
      <dsp:nvSpPr>
        <dsp:cNvPr id="0" name=""/>
        <dsp:cNvSpPr/>
      </dsp:nvSpPr>
      <dsp:spPr>
        <a:xfrm>
          <a:off x="1631078" y="1385015"/>
          <a:ext cx="5955332" cy="261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Performance</a:t>
          </a:r>
        </a:p>
      </dsp:txBody>
      <dsp:txXfrm>
        <a:off x="1631078" y="1385015"/>
        <a:ext cx="5955332" cy="261069"/>
      </dsp:txXfrm>
    </dsp:sp>
    <dsp:sp modelId="{4E4AFA53-C4DC-4634-A6AD-33FB49327E2A}">
      <dsp:nvSpPr>
        <dsp:cNvPr id="0" name=""/>
        <dsp:cNvSpPr/>
      </dsp:nvSpPr>
      <dsp:spPr>
        <a:xfrm>
          <a:off x="1517282" y="1646085"/>
          <a:ext cx="6069128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99586BC2-59A0-4413-BE29-EBD225AE4C71}">
      <dsp:nvSpPr>
        <dsp:cNvPr id="0" name=""/>
        <dsp:cNvSpPr/>
      </dsp:nvSpPr>
      <dsp:spPr>
        <a:xfrm>
          <a:off x="1631078" y="1659138"/>
          <a:ext cx="5955332" cy="261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Requirement</a:t>
          </a:r>
        </a:p>
      </dsp:txBody>
      <dsp:txXfrm>
        <a:off x="1631078" y="1659138"/>
        <a:ext cx="5955332" cy="261069"/>
      </dsp:txXfrm>
    </dsp:sp>
    <dsp:sp modelId="{B51BE629-B78C-4524-B8F4-7DCEF5605B08}">
      <dsp:nvSpPr>
        <dsp:cNvPr id="0" name=""/>
        <dsp:cNvSpPr/>
      </dsp:nvSpPr>
      <dsp:spPr>
        <a:xfrm>
          <a:off x="1517282" y="1920208"/>
          <a:ext cx="6069128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FAE28E8F-58DF-4315-9F8B-BA02143B8E67}">
      <dsp:nvSpPr>
        <dsp:cNvPr id="0" name=""/>
        <dsp:cNvSpPr/>
      </dsp:nvSpPr>
      <dsp:spPr>
        <a:xfrm>
          <a:off x="1631078" y="1933261"/>
          <a:ext cx="5955332" cy="261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Dukungan teknis</a:t>
          </a:r>
        </a:p>
      </dsp:txBody>
      <dsp:txXfrm>
        <a:off x="1631078" y="1933261"/>
        <a:ext cx="5955332" cy="261069"/>
      </dsp:txXfrm>
    </dsp:sp>
    <dsp:sp modelId="{25C8E723-8011-4E9F-8690-BD4A5A42F748}">
      <dsp:nvSpPr>
        <dsp:cNvPr id="0" name=""/>
        <dsp:cNvSpPr/>
      </dsp:nvSpPr>
      <dsp:spPr>
        <a:xfrm>
          <a:off x="1517282" y="2194331"/>
          <a:ext cx="6069128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A745BFEE-26B4-4AD7-B7D2-C9EFE9BA213D}">
      <dsp:nvSpPr>
        <dsp:cNvPr id="0" name=""/>
        <dsp:cNvSpPr/>
      </dsp:nvSpPr>
      <dsp:spPr>
        <a:xfrm>
          <a:off x="1631078" y="2207384"/>
          <a:ext cx="5955332" cy="261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Dukungan platform</a:t>
          </a:r>
        </a:p>
      </dsp:txBody>
      <dsp:txXfrm>
        <a:off x="1631078" y="2207384"/>
        <a:ext cx="5955332" cy="261069"/>
      </dsp:txXfrm>
    </dsp:sp>
    <dsp:sp modelId="{F8ECC890-1136-4CF7-B3CD-FBEFCE751B36}">
      <dsp:nvSpPr>
        <dsp:cNvPr id="0" name=""/>
        <dsp:cNvSpPr/>
      </dsp:nvSpPr>
      <dsp:spPr>
        <a:xfrm>
          <a:off x="1517282" y="2468454"/>
          <a:ext cx="6069128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02DBEA45-966C-455D-85ED-3B1CB3B3973F}">
      <dsp:nvSpPr>
        <dsp:cNvPr id="0" name=""/>
        <dsp:cNvSpPr/>
      </dsp:nvSpPr>
      <dsp:spPr>
        <a:xfrm>
          <a:off x="1631078" y="2481507"/>
          <a:ext cx="5955332" cy="261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Dukungan third party</a:t>
          </a:r>
        </a:p>
      </dsp:txBody>
      <dsp:txXfrm>
        <a:off x="1631078" y="2481507"/>
        <a:ext cx="5955332" cy="261069"/>
      </dsp:txXfrm>
    </dsp:sp>
    <dsp:sp modelId="{606D1612-DA57-4237-A5C6-FBF73BE3AA21}">
      <dsp:nvSpPr>
        <dsp:cNvPr id="0" name=""/>
        <dsp:cNvSpPr/>
      </dsp:nvSpPr>
      <dsp:spPr>
        <a:xfrm>
          <a:off x="1517282" y="2742577"/>
          <a:ext cx="6069128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90F10-480A-4503-B28D-AA3A40203D54}">
      <dsp:nvSpPr>
        <dsp:cNvPr id="0" name=""/>
        <dsp:cNvSpPr/>
      </dsp:nvSpPr>
      <dsp:spPr>
        <a:xfrm>
          <a:off x="734671" y="771064"/>
          <a:ext cx="1207602" cy="120749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Free</a:t>
          </a:r>
        </a:p>
      </dsp:txBody>
      <dsp:txXfrm>
        <a:off x="911520" y="947897"/>
        <a:ext cx="853904" cy="853828"/>
      </dsp:txXfrm>
    </dsp:sp>
    <dsp:sp modelId="{98D2DDCE-9449-47E8-BE5B-F68509A832B9}">
      <dsp:nvSpPr>
        <dsp:cNvPr id="0" name=""/>
        <dsp:cNvSpPr/>
      </dsp:nvSpPr>
      <dsp:spPr>
        <a:xfrm>
          <a:off x="112079" y="99590"/>
          <a:ext cx="2433996" cy="2537201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accent4">
            <a:hueOff val="-16884939"/>
            <a:satOff val="43154"/>
            <a:lumOff val="-43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861D8-E28E-4CF6-933F-DEDDECE969B4}">
      <dsp:nvSpPr>
        <dsp:cNvPr id="0" name=""/>
        <dsp:cNvSpPr/>
      </dsp:nvSpPr>
      <dsp:spPr>
        <a:xfrm>
          <a:off x="1618923" y="0"/>
          <a:ext cx="647056" cy="64692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389CE8-7490-4C59-B191-4E5322473F3B}">
      <dsp:nvSpPr>
        <dsp:cNvPr id="0" name=""/>
        <dsp:cNvSpPr/>
      </dsp:nvSpPr>
      <dsp:spPr>
        <a:xfrm>
          <a:off x="2315262" y="8276"/>
          <a:ext cx="866169" cy="626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900" kern="1200" dirty="0"/>
            <a:t>Apache</a:t>
          </a:r>
        </a:p>
      </dsp:txBody>
      <dsp:txXfrm>
        <a:off x="2315262" y="8276"/>
        <a:ext cx="866169" cy="626231"/>
      </dsp:txXfrm>
    </dsp:sp>
    <dsp:sp modelId="{2E8F857A-206D-4F73-8E5D-E6E9524C1540}">
      <dsp:nvSpPr>
        <dsp:cNvPr id="0" name=""/>
        <dsp:cNvSpPr/>
      </dsp:nvSpPr>
      <dsp:spPr>
        <a:xfrm>
          <a:off x="2096858" y="602505"/>
          <a:ext cx="647056" cy="646921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DF0917-B990-4AC2-9B7E-EACD3E8432C4}">
      <dsp:nvSpPr>
        <dsp:cNvPr id="0" name=""/>
        <dsp:cNvSpPr/>
      </dsp:nvSpPr>
      <dsp:spPr>
        <a:xfrm>
          <a:off x="2791425" y="613816"/>
          <a:ext cx="866169" cy="626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900" kern="1200"/>
            <a:t>Nginx</a:t>
          </a:r>
        </a:p>
      </dsp:txBody>
      <dsp:txXfrm>
        <a:off x="2791425" y="613816"/>
        <a:ext cx="866169" cy="626231"/>
      </dsp:txXfrm>
    </dsp:sp>
    <dsp:sp modelId="{CD263189-4F47-4C54-B0FD-DB1E71C31FB7}">
      <dsp:nvSpPr>
        <dsp:cNvPr id="0" name=""/>
        <dsp:cNvSpPr/>
      </dsp:nvSpPr>
      <dsp:spPr>
        <a:xfrm>
          <a:off x="2094376" y="1488333"/>
          <a:ext cx="647056" cy="646921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061A7-8493-4823-908B-10E549355647}">
      <dsp:nvSpPr>
        <dsp:cNvPr id="0" name=""/>
        <dsp:cNvSpPr/>
      </dsp:nvSpPr>
      <dsp:spPr>
        <a:xfrm>
          <a:off x="2791425" y="1498816"/>
          <a:ext cx="866169" cy="626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900" kern="1200" dirty="0"/>
            <a:t>Apache Tomcat</a:t>
          </a:r>
        </a:p>
      </dsp:txBody>
      <dsp:txXfrm>
        <a:off x="2791425" y="1498816"/>
        <a:ext cx="866169" cy="626231"/>
      </dsp:txXfrm>
    </dsp:sp>
    <dsp:sp modelId="{2F1D1BB4-71B9-45A3-8E63-92C953EF51EE}">
      <dsp:nvSpPr>
        <dsp:cNvPr id="0" name=""/>
        <dsp:cNvSpPr/>
      </dsp:nvSpPr>
      <dsp:spPr>
        <a:xfrm>
          <a:off x="1618923" y="2111805"/>
          <a:ext cx="647056" cy="646921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733DC6-CB70-4071-9D13-03567D6BB3AB}">
      <dsp:nvSpPr>
        <dsp:cNvPr id="0" name=""/>
        <dsp:cNvSpPr/>
      </dsp:nvSpPr>
      <dsp:spPr>
        <a:xfrm>
          <a:off x="2315262" y="2125047"/>
          <a:ext cx="866169" cy="626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900" kern="1200"/>
            <a:t>Lighttpd</a:t>
          </a:r>
        </a:p>
      </dsp:txBody>
      <dsp:txXfrm>
        <a:off x="2315262" y="2125047"/>
        <a:ext cx="866169" cy="62623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5E5FD-3B72-4D71-9157-39A70EC16DF2}">
      <dsp:nvSpPr>
        <dsp:cNvPr id="0" name=""/>
        <dsp:cNvSpPr/>
      </dsp:nvSpPr>
      <dsp:spPr>
        <a:xfrm>
          <a:off x="1346443" y="1267198"/>
          <a:ext cx="987054" cy="226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959"/>
              </a:lnTo>
              <a:lnTo>
                <a:pt x="987054" y="113959"/>
              </a:lnTo>
              <a:lnTo>
                <a:pt x="987054" y="22612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61943E-F4B9-4F1A-88D1-64B5293AE9BE}">
      <dsp:nvSpPr>
        <dsp:cNvPr id="0" name=""/>
        <dsp:cNvSpPr/>
      </dsp:nvSpPr>
      <dsp:spPr>
        <a:xfrm>
          <a:off x="359389" y="1267198"/>
          <a:ext cx="987054" cy="226125"/>
        </a:xfrm>
        <a:custGeom>
          <a:avLst/>
          <a:gdLst/>
          <a:ahLst/>
          <a:cxnLst/>
          <a:rect l="0" t="0" r="0" b="0"/>
          <a:pathLst>
            <a:path>
              <a:moveTo>
                <a:pt x="987054" y="0"/>
              </a:moveTo>
              <a:lnTo>
                <a:pt x="987054" y="113959"/>
              </a:lnTo>
              <a:lnTo>
                <a:pt x="0" y="113959"/>
              </a:lnTo>
              <a:lnTo>
                <a:pt x="0" y="22612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0D74D8-765E-40D6-8E39-1E0D84CBB12C}">
      <dsp:nvSpPr>
        <dsp:cNvPr id="0" name=""/>
        <dsp:cNvSpPr/>
      </dsp:nvSpPr>
      <dsp:spPr>
        <a:xfrm>
          <a:off x="987514" y="549340"/>
          <a:ext cx="717857" cy="717857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32187-98D2-490F-8F7D-42F8A572DD99}">
      <dsp:nvSpPr>
        <dsp:cNvPr id="0" name=""/>
        <dsp:cNvSpPr/>
      </dsp:nvSpPr>
      <dsp:spPr>
        <a:xfrm>
          <a:off x="1705372" y="547545"/>
          <a:ext cx="1076786" cy="717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Berbayar</a:t>
          </a:r>
        </a:p>
      </dsp:txBody>
      <dsp:txXfrm>
        <a:off x="1705372" y="547545"/>
        <a:ext cx="1076786" cy="717857"/>
      </dsp:txXfrm>
    </dsp:sp>
    <dsp:sp modelId="{1C29EF34-2AFA-41DB-91ED-DD9750867773}">
      <dsp:nvSpPr>
        <dsp:cNvPr id="0" name=""/>
        <dsp:cNvSpPr/>
      </dsp:nvSpPr>
      <dsp:spPr>
        <a:xfrm>
          <a:off x="460" y="1493323"/>
          <a:ext cx="717857" cy="717857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954EFC-30BD-4474-9C5B-5619478AE88D}">
      <dsp:nvSpPr>
        <dsp:cNvPr id="0" name=""/>
        <dsp:cNvSpPr/>
      </dsp:nvSpPr>
      <dsp:spPr>
        <a:xfrm>
          <a:off x="718318" y="1491528"/>
          <a:ext cx="1076786" cy="717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Litespeed</a:t>
          </a:r>
        </a:p>
      </dsp:txBody>
      <dsp:txXfrm>
        <a:off x="718318" y="1491528"/>
        <a:ext cx="1076786" cy="717857"/>
      </dsp:txXfrm>
    </dsp:sp>
    <dsp:sp modelId="{4BB63907-E826-4F32-9410-31019FF646AE}">
      <dsp:nvSpPr>
        <dsp:cNvPr id="0" name=""/>
        <dsp:cNvSpPr/>
      </dsp:nvSpPr>
      <dsp:spPr>
        <a:xfrm>
          <a:off x="1974569" y="1493323"/>
          <a:ext cx="717857" cy="717857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9D531-C390-4855-B4E8-34B7CEFC004D}">
      <dsp:nvSpPr>
        <dsp:cNvPr id="0" name=""/>
        <dsp:cNvSpPr/>
      </dsp:nvSpPr>
      <dsp:spPr>
        <a:xfrm>
          <a:off x="2692427" y="1491528"/>
          <a:ext cx="1076786" cy="717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Internet Information Service (IIS)</a:t>
          </a:r>
        </a:p>
      </dsp:txBody>
      <dsp:txXfrm>
        <a:off x="2692427" y="1491528"/>
        <a:ext cx="1076786" cy="71785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D3FD58-D9D9-43B2-BFF6-D228A0279E21}">
      <dsp:nvSpPr>
        <dsp:cNvPr id="0" name=""/>
        <dsp:cNvSpPr/>
      </dsp:nvSpPr>
      <dsp:spPr>
        <a:xfrm>
          <a:off x="1948" y="453263"/>
          <a:ext cx="996913" cy="38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Fitur</a:t>
          </a:r>
          <a:endParaRPr lang="en-US" sz="3300" kern="1200" dirty="0"/>
        </a:p>
      </dsp:txBody>
      <dsp:txXfrm>
        <a:off x="1948" y="453263"/>
        <a:ext cx="996913" cy="381150"/>
      </dsp:txXfrm>
    </dsp:sp>
    <dsp:sp modelId="{A24163D3-923C-41EA-A798-9C0C427A06C5}">
      <dsp:nvSpPr>
        <dsp:cNvPr id="0" name=""/>
        <dsp:cNvSpPr/>
      </dsp:nvSpPr>
      <dsp:spPr>
        <a:xfrm>
          <a:off x="998861" y="48291"/>
          <a:ext cx="199382" cy="1191093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A98A63-97F2-4872-838E-4C339862540C}">
      <dsp:nvSpPr>
        <dsp:cNvPr id="0" name=""/>
        <dsp:cNvSpPr/>
      </dsp:nvSpPr>
      <dsp:spPr>
        <a:xfrm>
          <a:off x="1277997" y="48291"/>
          <a:ext cx="2711603" cy="1191093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/>
              </a:solidFill>
            </a:rPr>
            <a:t>Kontrol Akses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/>
              </a:solidFill>
            </a:rPr>
            <a:t>CGI (Common Gateway Interface)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/>
              </a:solidFill>
            </a:rPr>
            <a:t>PHP (Personal Home Page/PHP Hypertext Processor)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/>
              </a:solidFill>
            </a:rPr>
            <a:t>SSI (Server Side Includes)</a:t>
          </a:r>
        </a:p>
      </dsp:txBody>
      <dsp:txXfrm>
        <a:off x="1277997" y="48291"/>
        <a:ext cx="2711603" cy="1191093"/>
      </dsp:txXfrm>
    </dsp:sp>
    <dsp:sp modelId="{6088677D-0F8E-468F-B7CC-40BEB00A8A81}">
      <dsp:nvSpPr>
        <dsp:cNvPr id="0" name=""/>
        <dsp:cNvSpPr/>
      </dsp:nvSpPr>
      <dsp:spPr>
        <a:xfrm>
          <a:off x="1948" y="1861510"/>
          <a:ext cx="996913" cy="27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99568" bIns="35560" numCol="1" spcCol="1270" anchor="ctr" anchorCtr="0">
          <a:noAutofit/>
        </a:bodyPr>
        <a:lstStyle/>
        <a:p>
          <a:pPr marL="0" lvl="0" indent="0" algn="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Kelebihan</a:t>
          </a:r>
        </a:p>
      </dsp:txBody>
      <dsp:txXfrm>
        <a:off x="1948" y="1861510"/>
        <a:ext cx="996913" cy="277200"/>
      </dsp:txXfrm>
    </dsp:sp>
    <dsp:sp modelId="{72EF67B1-0DD2-455B-BA9B-44958D2AA69E}">
      <dsp:nvSpPr>
        <dsp:cNvPr id="0" name=""/>
        <dsp:cNvSpPr/>
      </dsp:nvSpPr>
      <dsp:spPr>
        <a:xfrm>
          <a:off x="998861" y="1289785"/>
          <a:ext cx="199382" cy="142065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DE35A6-322C-4546-94F0-7D941DB07469}">
      <dsp:nvSpPr>
        <dsp:cNvPr id="0" name=""/>
        <dsp:cNvSpPr/>
      </dsp:nvSpPr>
      <dsp:spPr>
        <a:xfrm>
          <a:off x="1277997" y="1289785"/>
          <a:ext cx="2711603" cy="1420650"/>
        </a:xfrm>
        <a:prstGeom prst="rect">
          <a:avLst/>
        </a:prstGeom>
        <a:solidFill>
          <a:schemeClr val="accent3">
            <a:shade val="50000"/>
            <a:hueOff val="-561912"/>
            <a:satOff val="-37201"/>
            <a:lumOff val="497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/>
              </a:solidFill>
            </a:rPr>
            <a:t>Freeware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/>
              </a:solidFill>
            </a:rPr>
            <a:t>Instalasinya mudah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/>
              </a:solidFill>
            </a:rPr>
            <a:t>Konfigurasi mudah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/>
              </a:solidFill>
            </a:rPr>
            <a:t>Multiplatform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/>
              </a:solidFill>
            </a:rPr>
            <a:t>Mempunyai dukungan teknis (forum dan komunitas)</a:t>
          </a:r>
        </a:p>
      </dsp:txBody>
      <dsp:txXfrm>
        <a:off x="1277997" y="1289785"/>
        <a:ext cx="2711603" cy="142065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8DA59-3374-40D4-9D48-C88890ACD07F}">
      <dsp:nvSpPr>
        <dsp:cNvPr id="0" name=""/>
        <dsp:cNvSpPr/>
      </dsp:nvSpPr>
      <dsp:spPr>
        <a:xfrm>
          <a:off x="4663927" y="483481"/>
          <a:ext cx="2596380" cy="160273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EA77-EC84-498B-B6AB-3FFEE7B0E7BA}">
      <dsp:nvSpPr>
        <dsp:cNvPr id="0" name=""/>
        <dsp:cNvSpPr/>
      </dsp:nvSpPr>
      <dsp:spPr>
        <a:xfrm>
          <a:off x="309224" y="396316"/>
          <a:ext cx="3220277" cy="198785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5EDC73-E0E3-4366-955F-4404F13FC8A2}">
      <dsp:nvSpPr>
        <dsp:cNvPr id="0" name=""/>
        <dsp:cNvSpPr/>
      </dsp:nvSpPr>
      <dsp:spPr>
        <a:xfrm>
          <a:off x="391997" y="2079376"/>
          <a:ext cx="3213683" cy="340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91440" bIns="0" numCol="1" spcCol="1270" anchor="b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XAMPP</a:t>
          </a:r>
        </a:p>
      </dsp:txBody>
      <dsp:txXfrm>
        <a:off x="391997" y="2079376"/>
        <a:ext cx="3213683" cy="340144"/>
      </dsp:txXfrm>
    </dsp:sp>
    <dsp:sp modelId="{50D4A7AB-8B4A-4527-A255-41980ECD7257}">
      <dsp:nvSpPr>
        <dsp:cNvPr id="0" name=""/>
        <dsp:cNvSpPr/>
      </dsp:nvSpPr>
      <dsp:spPr>
        <a:xfrm>
          <a:off x="4778" y="473550"/>
          <a:ext cx="3855679" cy="2068303"/>
        </a:xfrm>
        <a:prstGeom prst="rect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0F96FA-8425-463E-9C69-070F16C9C6FE}">
      <dsp:nvSpPr>
        <dsp:cNvPr id="0" name=""/>
        <dsp:cNvSpPr/>
      </dsp:nvSpPr>
      <dsp:spPr>
        <a:xfrm>
          <a:off x="4802906" y="2101126"/>
          <a:ext cx="3213683" cy="340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91440" bIns="0" numCol="1" spcCol="1270" anchor="b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LAMP</a:t>
          </a:r>
        </a:p>
      </dsp:txBody>
      <dsp:txXfrm>
        <a:off x="4802906" y="2101126"/>
        <a:ext cx="3213683" cy="340144"/>
      </dsp:txXfrm>
    </dsp:sp>
    <dsp:sp modelId="{BD056EEA-5330-4A6A-8324-D0644FD0F02D}">
      <dsp:nvSpPr>
        <dsp:cNvPr id="0" name=""/>
        <dsp:cNvSpPr/>
      </dsp:nvSpPr>
      <dsp:spPr>
        <a:xfrm>
          <a:off x="4139084" y="479173"/>
          <a:ext cx="3709815" cy="2016885"/>
        </a:xfrm>
        <a:prstGeom prst="rect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3E266-5D99-441C-8D10-D89D3D973F92}">
      <dsp:nvSpPr>
        <dsp:cNvPr id="0" name=""/>
        <dsp:cNvSpPr/>
      </dsp:nvSpPr>
      <dsp:spPr>
        <a:xfrm>
          <a:off x="1974462" y="1722273"/>
          <a:ext cx="1207242" cy="103645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Mozilla Firefox</a:t>
          </a:r>
        </a:p>
      </dsp:txBody>
      <dsp:txXfrm>
        <a:off x="2161437" y="1882796"/>
        <a:ext cx="833292" cy="715407"/>
      </dsp:txXfrm>
    </dsp:sp>
    <dsp:sp modelId="{AE896138-F4C1-42BC-98F9-2C8E2C59B82F}">
      <dsp:nvSpPr>
        <dsp:cNvPr id="0" name=""/>
        <dsp:cNvSpPr/>
      </dsp:nvSpPr>
      <dsp:spPr>
        <a:xfrm>
          <a:off x="2003267" y="2185739"/>
          <a:ext cx="140823" cy="12138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10F18-2349-4CE5-8B87-18F7C7C7DC04}">
      <dsp:nvSpPr>
        <dsp:cNvPr id="0" name=""/>
        <dsp:cNvSpPr/>
      </dsp:nvSpPr>
      <dsp:spPr>
        <a:xfrm>
          <a:off x="935568" y="1149285"/>
          <a:ext cx="1207242" cy="103645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214C99-23B0-40D5-9858-7AD7F669EE22}">
      <dsp:nvSpPr>
        <dsp:cNvPr id="0" name=""/>
        <dsp:cNvSpPr/>
      </dsp:nvSpPr>
      <dsp:spPr>
        <a:xfrm>
          <a:off x="1762587" y="2048078"/>
          <a:ext cx="140823" cy="12138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699BA-7212-4BC2-8566-D09013B76343}">
      <dsp:nvSpPr>
        <dsp:cNvPr id="0" name=""/>
        <dsp:cNvSpPr/>
      </dsp:nvSpPr>
      <dsp:spPr>
        <a:xfrm>
          <a:off x="3013357" y="1145975"/>
          <a:ext cx="1207242" cy="103645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Google Chrome</a:t>
          </a:r>
        </a:p>
      </dsp:txBody>
      <dsp:txXfrm>
        <a:off x="3200332" y="1306498"/>
        <a:ext cx="833292" cy="715407"/>
      </dsp:txXfrm>
    </dsp:sp>
    <dsp:sp modelId="{FEB82807-123B-4F9B-BE7B-CABDECE46177}">
      <dsp:nvSpPr>
        <dsp:cNvPr id="0" name=""/>
        <dsp:cNvSpPr/>
      </dsp:nvSpPr>
      <dsp:spPr>
        <a:xfrm>
          <a:off x="3844216" y="2042561"/>
          <a:ext cx="140823" cy="12138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6CEE5-CCA7-4F0D-927C-7E61EFFA9B4F}">
      <dsp:nvSpPr>
        <dsp:cNvPr id="0" name=""/>
        <dsp:cNvSpPr/>
      </dsp:nvSpPr>
      <dsp:spPr>
        <a:xfrm>
          <a:off x="4051611" y="1720066"/>
          <a:ext cx="1207242" cy="103645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F2A8C7-CFA0-4448-9253-79C0A3929020}">
      <dsp:nvSpPr>
        <dsp:cNvPr id="0" name=""/>
        <dsp:cNvSpPr/>
      </dsp:nvSpPr>
      <dsp:spPr>
        <a:xfrm>
          <a:off x="4081056" y="2181325"/>
          <a:ext cx="140823" cy="12138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146CEF-9A16-4862-860A-DD7F65B26216}">
      <dsp:nvSpPr>
        <dsp:cNvPr id="0" name=""/>
        <dsp:cNvSpPr/>
      </dsp:nvSpPr>
      <dsp:spPr>
        <a:xfrm>
          <a:off x="1974462" y="576298"/>
          <a:ext cx="1207242" cy="103645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Opera</a:t>
          </a:r>
        </a:p>
      </dsp:txBody>
      <dsp:txXfrm>
        <a:off x="2161437" y="736821"/>
        <a:ext cx="833292" cy="715407"/>
      </dsp:txXfrm>
    </dsp:sp>
    <dsp:sp modelId="{6B9AD267-7821-4C25-951C-19AE5302E255}">
      <dsp:nvSpPr>
        <dsp:cNvPr id="0" name=""/>
        <dsp:cNvSpPr/>
      </dsp:nvSpPr>
      <dsp:spPr>
        <a:xfrm>
          <a:off x="2801481" y="595885"/>
          <a:ext cx="140823" cy="12138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DCAD0-FC5E-4182-902D-1EF4B963E5CC}">
      <dsp:nvSpPr>
        <dsp:cNvPr id="0" name=""/>
        <dsp:cNvSpPr/>
      </dsp:nvSpPr>
      <dsp:spPr>
        <a:xfrm>
          <a:off x="3013357" y="0"/>
          <a:ext cx="1207242" cy="103645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F6E5D-952D-4063-9B68-73D9F1DFE51E}">
      <dsp:nvSpPr>
        <dsp:cNvPr id="0" name=""/>
        <dsp:cNvSpPr/>
      </dsp:nvSpPr>
      <dsp:spPr>
        <a:xfrm>
          <a:off x="3047282" y="459328"/>
          <a:ext cx="140823" cy="12138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03566-7981-498A-9897-B4A85079CD6D}">
      <dsp:nvSpPr>
        <dsp:cNvPr id="0" name=""/>
        <dsp:cNvSpPr/>
      </dsp:nvSpPr>
      <dsp:spPr>
        <a:xfrm>
          <a:off x="4051611" y="574091"/>
          <a:ext cx="1207242" cy="103645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Safari</a:t>
          </a:r>
        </a:p>
      </dsp:txBody>
      <dsp:txXfrm>
        <a:off x="4238586" y="734614"/>
        <a:ext cx="833292" cy="715407"/>
      </dsp:txXfrm>
    </dsp:sp>
    <dsp:sp modelId="{F1A07C02-181B-4624-844B-44952D827256}">
      <dsp:nvSpPr>
        <dsp:cNvPr id="0" name=""/>
        <dsp:cNvSpPr/>
      </dsp:nvSpPr>
      <dsp:spPr>
        <a:xfrm>
          <a:off x="5096266" y="1033419"/>
          <a:ext cx="140823" cy="12138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C4B9EF-ACAF-4F0F-9EAD-B14BE760BAA3}">
      <dsp:nvSpPr>
        <dsp:cNvPr id="0" name=""/>
        <dsp:cNvSpPr/>
      </dsp:nvSpPr>
      <dsp:spPr>
        <a:xfrm>
          <a:off x="5090505" y="1156734"/>
          <a:ext cx="1207242" cy="103645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05FE42-4CE3-476D-AF4D-6DF6EAE87C19}">
      <dsp:nvSpPr>
        <dsp:cNvPr id="0" name=""/>
        <dsp:cNvSpPr/>
      </dsp:nvSpPr>
      <dsp:spPr>
        <a:xfrm>
          <a:off x="5326065" y="1175493"/>
          <a:ext cx="140823" cy="12138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CBDB0F-DD04-4BA8-AF9D-396A8CA8FEFA}">
      <dsp:nvSpPr>
        <dsp:cNvPr id="0" name=""/>
        <dsp:cNvSpPr/>
      </dsp:nvSpPr>
      <dsp:spPr>
        <a:xfrm>
          <a:off x="5090505" y="11034"/>
          <a:ext cx="1207242" cy="103645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Microsoft Edge</a:t>
          </a:r>
        </a:p>
      </dsp:txBody>
      <dsp:txXfrm>
        <a:off x="5277480" y="171557"/>
        <a:ext cx="833292" cy="715407"/>
      </dsp:txXfrm>
    </dsp:sp>
    <dsp:sp modelId="{0862ECBE-6E72-4C82-A6D6-6DFC0A73FE63}">
      <dsp:nvSpPr>
        <dsp:cNvPr id="0" name=""/>
        <dsp:cNvSpPr/>
      </dsp:nvSpPr>
      <dsp:spPr>
        <a:xfrm>
          <a:off x="6135160" y="475604"/>
          <a:ext cx="140823" cy="12138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7DC42-46B4-4486-AFF1-062C131B5F6A}">
      <dsp:nvSpPr>
        <dsp:cNvPr id="0" name=""/>
        <dsp:cNvSpPr/>
      </dsp:nvSpPr>
      <dsp:spPr>
        <a:xfrm>
          <a:off x="6129400" y="589264"/>
          <a:ext cx="1207242" cy="103645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5D242-858F-4ABC-859F-DA03A5EC3073}">
      <dsp:nvSpPr>
        <dsp:cNvPr id="0" name=""/>
        <dsp:cNvSpPr/>
      </dsp:nvSpPr>
      <dsp:spPr>
        <a:xfrm>
          <a:off x="6370080" y="612437"/>
          <a:ext cx="140823" cy="12138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09FD09-E6DB-4A3C-8CC6-1452431C4D4D}">
      <dsp:nvSpPr>
        <dsp:cNvPr id="0" name=""/>
        <dsp:cNvSpPr/>
      </dsp:nvSpPr>
      <dsp:spPr>
        <a:xfrm>
          <a:off x="104257" y="334381"/>
          <a:ext cx="2449507" cy="7654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479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JetBrains PHP Storm</a:t>
          </a:r>
        </a:p>
      </dsp:txBody>
      <dsp:txXfrm>
        <a:off x="104257" y="334381"/>
        <a:ext cx="2449507" cy="765471"/>
      </dsp:txXfrm>
    </dsp:sp>
    <dsp:sp modelId="{D70B8019-5F71-48B1-B9EE-DAFC69F51F66}">
      <dsp:nvSpPr>
        <dsp:cNvPr id="0" name=""/>
        <dsp:cNvSpPr/>
      </dsp:nvSpPr>
      <dsp:spPr>
        <a:xfrm>
          <a:off x="2194" y="223813"/>
          <a:ext cx="535829" cy="803744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46F642-45BE-4099-BA1B-8B061C737C58}">
      <dsp:nvSpPr>
        <dsp:cNvPr id="0" name=""/>
        <dsp:cNvSpPr/>
      </dsp:nvSpPr>
      <dsp:spPr>
        <a:xfrm>
          <a:off x="2761229" y="334381"/>
          <a:ext cx="2449507" cy="7654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479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Sublime Text</a:t>
          </a:r>
        </a:p>
      </dsp:txBody>
      <dsp:txXfrm>
        <a:off x="2761229" y="334381"/>
        <a:ext cx="2449507" cy="765471"/>
      </dsp:txXfrm>
    </dsp:sp>
    <dsp:sp modelId="{F02E9A33-E769-4C1F-B828-3041E8D13A47}">
      <dsp:nvSpPr>
        <dsp:cNvPr id="0" name=""/>
        <dsp:cNvSpPr/>
      </dsp:nvSpPr>
      <dsp:spPr>
        <a:xfrm>
          <a:off x="2659167" y="223813"/>
          <a:ext cx="535829" cy="803744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53A90-A886-4F1E-8A71-3D9C2591CF10}">
      <dsp:nvSpPr>
        <dsp:cNvPr id="0" name=""/>
        <dsp:cNvSpPr/>
      </dsp:nvSpPr>
      <dsp:spPr>
        <a:xfrm>
          <a:off x="5418202" y="334381"/>
          <a:ext cx="2449507" cy="7654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479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NetBeans</a:t>
          </a:r>
        </a:p>
      </dsp:txBody>
      <dsp:txXfrm>
        <a:off x="5418202" y="334381"/>
        <a:ext cx="2449507" cy="765471"/>
      </dsp:txXfrm>
    </dsp:sp>
    <dsp:sp modelId="{E46B16BC-4AD3-4AF3-809A-2A609725DBFA}">
      <dsp:nvSpPr>
        <dsp:cNvPr id="0" name=""/>
        <dsp:cNvSpPr/>
      </dsp:nvSpPr>
      <dsp:spPr>
        <a:xfrm>
          <a:off x="5316139" y="223813"/>
          <a:ext cx="535829" cy="803744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BD339F-481E-4834-B4EF-4DF568528E23}">
      <dsp:nvSpPr>
        <dsp:cNvPr id="0" name=""/>
        <dsp:cNvSpPr/>
      </dsp:nvSpPr>
      <dsp:spPr>
        <a:xfrm>
          <a:off x="104257" y="1298024"/>
          <a:ext cx="2449507" cy="7654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479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Zend Studio 12</a:t>
          </a:r>
        </a:p>
      </dsp:txBody>
      <dsp:txXfrm>
        <a:off x="104257" y="1298024"/>
        <a:ext cx="2449507" cy="765471"/>
      </dsp:txXfrm>
    </dsp:sp>
    <dsp:sp modelId="{27DF440E-A3E7-4472-A787-874E91A7BAF4}">
      <dsp:nvSpPr>
        <dsp:cNvPr id="0" name=""/>
        <dsp:cNvSpPr/>
      </dsp:nvSpPr>
      <dsp:spPr>
        <a:xfrm>
          <a:off x="2194" y="1187456"/>
          <a:ext cx="535829" cy="803744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DE2C0D-D65E-4CA8-B2D7-31220408D515}">
      <dsp:nvSpPr>
        <dsp:cNvPr id="0" name=""/>
        <dsp:cNvSpPr/>
      </dsp:nvSpPr>
      <dsp:spPr>
        <a:xfrm>
          <a:off x="2761229" y="1298024"/>
          <a:ext cx="2449507" cy="7654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479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Notepad++</a:t>
          </a:r>
        </a:p>
      </dsp:txBody>
      <dsp:txXfrm>
        <a:off x="2761229" y="1298024"/>
        <a:ext cx="2449507" cy="765471"/>
      </dsp:txXfrm>
    </dsp:sp>
    <dsp:sp modelId="{E2CDEC43-FEB3-4CB1-80B5-7B4F23D78616}">
      <dsp:nvSpPr>
        <dsp:cNvPr id="0" name=""/>
        <dsp:cNvSpPr/>
      </dsp:nvSpPr>
      <dsp:spPr>
        <a:xfrm>
          <a:off x="2659167" y="1187456"/>
          <a:ext cx="535829" cy="803744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A9BF1-2A92-4A94-A45B-596AEE5A6FD8}">
      <dsp:nvSpPr>
        <dsp:cNvPr id="0" name=""/>
        <dsp:cNvSpPr/>
      </dsp:nvSpPr>
      <dsp:spPr>
        <a:xfrm>
          <a:off x="5418202" y="1298024"/>
          <a:ext cx="2449507" cy="7654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479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Aptana</a:t>
          </a:r>
        </a:p>
      </dsp:txBody>
      <dsp:txXfrm>
        <a:off x="5418202" y="1298024"/>
        <a:ext cx="2449507" cy="765471"/>
      </dsp:txXfrm>
    </dsp:sp>
    <dsp:sp modelId="{0809301B-2EED-4012-A64F-A5422071428D}">
      <dsp:nvSpPr>
        <dsp:cNvPr id="0" name=""/>
        <dsp:cNvSpPr/>
      </dsp:nvSpPr>
      <dsp:spPr>
        <a:xfrm>
          <a:off x="5316139" y="1187456"/>
          <a:ext cx="535829" cy="803744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1A9742-1438-4A0F-8D95-BE7C6BD78B37}">
      <dsp:nvSpPr>
        <dsp:cNvPr id="0" name=""/>
        <dsp:cNvSpPr/>
      </dsp:nvSpPr>
      <dsp:spPr>
        <a:xfrm>
          <a:off x="2761229" y="2261668"/>
          <a:ext cx="2449507" cy="7654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479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PHP Designer</a:t>
          </a:r>
        </a:p>
      </dsp:txBody>
      <dsp:txXfrm>
        <a:off x="2761229" y="2261668"/>
        <a:ext cx="2449507" cy="765471"/>
      </dsp:txXfrm>
    </dsp:sp>
    <dsp:sp modelId="{DAA6A58E-6505-474F-A502-235477706664}">
      <dsp:nvSpPr>
        <dsp:cNvPr id="0" name=""/>
        <dsp:cNvSpPr/>
      </dsp:nvSpPr>
      <dsp:spPr>
        <a:xfrm>
          <a:off x="2659167" y="2151100"/>
          <a:ext cx="535829" cy="803744"/>
        </a:xfrm>
        <a:prstGeom prst="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05D77-06B8-4D4E-A149-E0A675ACAE35}">
      <dsp:nvSpPr>
        <dsp:cNvPr id="0" name=""/>
        <dsp:cNvSpPr/>
      </dsp:nvSpPr>
      <dsp:spPr>
        <a:xfrm>
          <a:off x="0" y="4057730"/>
          <a:ext cx="7815011" cy="0"/>
        </a:xfrm>
        <a:prstGeom prst="line">
          <a:avLst/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E61CEC-F713-44E4-BF03-994E49041B88}">
      <dsp:nvSpPr>
        <dsp:cNvPr id="0" name=""/>
        <dsp:cNvSpPr/>
      </dsp:nvSpPr>
      <dsp:spPr>
        <a:xfrm>
          <a:off x="0" y="3238955"/>
          <a:ext cx="7815011" cy="0"/>
        </a:xfrm>
        <a:prstGeom prst="line">
          <a:avLst/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88E2AA-D162-4297-A4B1-2624CF7BCE69}">
      <dsp:nvSpPr>
        <dsp:cNvPr id="0" name=""/>
        <dsp:cNvSpPr/>
      </dsp:nvSpPr>
      <dsp:spPr>
        <a:xfrm>
          <a:off x="0" y="2420181"/>
          <a:ext cx="7815011" cy="0"/>
        </a:xfrm>
        <a:prstGeom prst="line">
          <a:avLst/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1DD26C-A717-4692-9C5A-E7C6D929E189}">
      <dsp:nvSpPr>
        <dsp:cNvPr id="0" name=""/>
        <dsp:cNvSpPr/>
      </dsp:nvSpPr>
      <dsp:spPr>
        <a:xfrm>
          <a:off x="0" y="1601406"/>
          <a:ext cx="7815011" cy="0"/>
        </a:xfrm>
        <a:prstGeom prst="line">
          <a:avLst/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85899A-98D7-4365-8BBC-C6529561A864}">
      <dsp:nvSpPr>
        <dsp:cNvPr id="0" name=""/>
        <dsp:cNvSpPr/>
      </dsp:nvSpPr>
      <dsp:spPr>
        <a:xfrm>
          <a:off x="0" y="782631"/>
          <a:ext cx="7815011" cy="0"/>
        </a:xfrm>
        <a:prstGeom prst="line">
          <a:avLst/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058023-838B-4430-93BE-229FCFC005C6}">
      <dsp:nvSpPr>
        <dsp:cNvPr id="0" name=""/>
        <dsp:cNvSpPr/>
      </dsp:nvSpPr>
      <dsp:spPr>
        <a:xfrm>
          <a:off x="2031902" y="2846"/>
          <a:ext cx="5783108" cy="779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Filtering, caching, connection sharing</a:t>
          </a:r>
        </a:p>
      </dsp:txBody>
      <dsp:txXfrm>
        <a:off x="2031902" y="2846"/>
        <a:ext cx="5783108" cy="779785"/>
      </dsp:txXfrm>
    </dsp:sp>
    <dsp:sp modelId="{ED001200-1B25-41BF-AC22-24506A1705BF}">
      <dsp:nvSpPr>
        <dsp:cNvPr id="0" name=""/>
        <dsp:cNvSpPr/>
      </dsp:nvSpPr>
      <dsp:spPr>
        <a:xfrm>
          <a:off x="0" y="2846"/>
          <a:ext cx="2031902" cy="77978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Proxy Server</a:t>
          </a:r>
        </a:p>
      </dsp:txBody>
      <dsp:txXfrm>
        <a:off x="38073" y="40919"/>
        <a:ext cx="1955756" cy="741712"/>
      </dsp:txXfrm>
    </dsp:sp>
    <dsp:sp modelId="{8EAF9547-DA62-4C70-8336-DE4D178CE9A1}">
      <dsp:nvSpPr>
        <dsp:cNvPr id="0" name=""/>
        <dsp:cNvSpPr/>
      </dsp:nvSpPr>
      <dsp:spPr>
        <a:xfrm>
          <a:off x="2031902" y="821621"/>
          <a:ext cx="5783108" cy="779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Membagi server fisik, menjadi beberapa server</a:t>
          </a:r>
        </a:p>
      </dsp:txBody>
      <dsp:txXfrm>
        <a:off x="2031902" y="821621"/>
        <a:ext cx="5783108" cy="779785"/>
      </dsp:txXfrm>
    </dsp:sp>
    <dsp:sp modelId="{D0D66FC0-A330-4781-9B8F-50F5228F5D2E}">
      <dsp:nvSpPr>
        <dsp:cNvPr id="0" name=""/>
        <dsp:cNvSpPr/>
      </dsp:nvSpPr>
      <dsp:spPr>
        <a:xfrm>
          <a:off x="0" y="821621"/>
          <a:ext cx="2031902" cy="779785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Virtual Server</a:t>
          </a:r>
        </a:p>
      </dsp:txBody>
      <dsp:txXfrm>
        <a:off x="38073" y="859694"/>
        <a:ext cx="1955756" cy="741712"/>
      </dsp:txXfrm>
    </dsp:sp>
    <dsp:sp modelId="{D58782DE-8B49-4E4F-B036-6D7809A3FC50}">
      <dsp:nvSpPr>
        <dsp:cNvPr id="0" name=""/>
        <dsp:cNvSpPr/>
      </dsp:nvSpPr>
      <dsp:spPr>
        <a:xfrm>
          <a:off x="2031902" y="1640395"/>
          <a:ext cx="5783108" cy="779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Media spesifik untuk penyimpanan data: berkas, database, multimedia, backup</a:t>
          </a:r>
        </a:p>
      </dsp:txBody>
      <dsp:txXfrm>
        <a:off x="2031902" y="1640395"/>
        <a:ext cx="5783108" cy="779785"/>
      </dsp:txXfrm>
    </dsp:sp>
    <dsp:sp modelId="{6A3FA74C-9CCF-4A63-B85A-F85385EB7303}">
      <dsp:nvSpPr>
        <dsp:cNvPr id="0" name=""/>
        <dsp:cNvSpPr/>
      </dsp:nvSpPr>
      <dsp:spPr>
        <a:xfrm>
          <a:off x="0" y="1640395"/>
          <a:ext cx="2031902" cy="779785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Storage Server</a:t>
          </a:r>
        </a:p>
      </dsp:txBody>
      <dsp:txXfrm>
        <a:off x="38073" y="1678468"/>
        <a:ext cx="1955756" cy="741712"/>
      </dsp:txXfrm>
    </dsp:sp>
    <dsp:sp modelId="{B1A60395-B262-444E-B0EF-42C5E5CBB5EA}">
      <dsp:nvSpPr>
        <dsp:cNvPr id="0" name=""/>
        <dsp:cNvSpPr/>
      </dsp:nvSpPr>
      <dsp:spPr>
        <a:xfrm>
          <a:off x="2031902" y="2459170"/>
          <a:ext cx="5783108" cy="779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Jenis server yang menangani permasalahan untuk menangani e-mail</a:t>
          </a:r>
        </a:p>
      </dsp:txBody>
      <dsp:txXfrm>
        <a:off x="2031902" y="2459170"/>
        <a:ext cx="5783108" cy="779785"/>
      </dsp:txXfrm>
    </dsp:sp>
    <dsp:sp modelId="{DA19B00A-3AC2-46A1-BE84-F1C5D2BBB48E}">
      <dsp:nvSpPr>
        <dsp:cNvPr id="0" name=""/>
        <dsp:cNvSpPr/>
      </dsp:nvSpPr>
      <dsp:spPr>
        <a:xfrm>
          <a:off x="0" y="2459170"/>
          <a:ext cx="2031902" cy="779785"/>
        </a:xfrm>
        <a:prstGeom prst="round2SameRect">
          <a:avLst>
            <a:gd name="adj1" fmla="val 1667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Mail Server</a:t>
          </a:r>
        </a:p>
      </dsp:txBody>
      <dsp:txXfrm>
        <a:off x="38073" y="2497243"/>
        <a:ext cx="1955756" cy="741712"/>
      </dsp:txXfrm>
    </dsp:sp>
    <dsp:sp modelId="{DD44AA6A-423B-44AA-BD2D-B5C33D5FF928}">
      <dsp:nvSpPr>
        <dsp:cNvPr id="0" name=""/>
        <dsp:cNvSpPr/>
      </dsp:nvSpPr>
      <dsp:spPr>
        <a:xfrm>
          <a:off x="2031902" y="3277945"/>
          <a:ext cx="5783108" cy="779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Memberikan konten pada ke web browser untuk berkomunikasi dengan menggunakan HTTP (Hypertext Transfer Protocol).</a:t>
          </a:r>
        </a:p>
      </dsp:txBody>
      <dsp:txXfrm>
        <a:off x="2031902" y="3277945"/>
        <a:ext cx="5783108" cy="779785"/>
      </dsp:txXfrm>
    </dsp:sp>
    <dsp:sp modelId="{320F0BC6-7ADD-41E4-8AB8-77D2DEC50257}">
      <dsp:nvSpPr>
        <dsp:cNvPr id="0" name=""/>
        <dsp:cNvSpPr/>
      </dsp:nvSpPr>
      <dsp:spPr>
        <a:xfrm>
          <a:off x="0" y="3277945"/>
          <a:ext cx="2031902" cy="779785"/>
        </a:xfrm>
        <a:prstGeom prst="round2SameRect">
          <a:avLst>
            <a:gd name="adj1" fmla="val 16670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Web Server</a:t>
          </a:r>
        </a:p>
      </dsp:txBody>
      <dsp:txXfrm>
        <a:off x="38073" y="3316018"/>
        <a:ext cx="1955756" cy="7417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3D869C-2737-4906-90BA-9F70145E86E9}">
      <dsp:nvSpPr>
        <dsp:cNvPr id="0" name=""/>
        <dsp:cNvSpPr/>
      </dsp:nvSpPr>
      <dsp:spPr>
        <a:xfrm>
          <a:off x="1217973" y="622692"/>
          <a:ext cx="5742692" cy="2967788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8D58F0-3F39-4B2E-BEE5-80EFECBCC55D}">
      <dsp:nvSpPr>
        <dsp:cNvPr id="0" name=""/>
        <dsp:cNvSpPr/>
      </dsp:nvSpPr>
      <dsp:spPr>
        <a:xfrm>
          <a:off x="1389594" y="969779"/>
          <a:ext cx="2666721" cy="2538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</a:rPr>
            <a:t>Pemanfaatan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Memblokir situs yang tidak diinginkan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Connection sharing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Filtering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Caching/log</a:t>
          </a:r>
        </a:p>
      </dsp:txBody>
      <dsp:txXfrm>
        <a:off x="1389594" y="969779"/>
        <a:ext cx="2666721" cy="2538906"/>
      </dsp:txXfrm>
    </dsp:sp>
    <dsp:sp modelId="{D001EBF4-0915-4FFC-A757-5DF4FD604CBC}">
      <dsp:nvSpPr>
        <dsp:cNvPr id="0" name=""/>
        <dsp:cNvSpPr/>
      </dsp:nvSpPr>
      <dsp:spPr>
        <a:xfrm>
          <a:off x="4115723" y="969779"/>
          <a:ext cx="2666721" cy="2538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70C0"/>
              </a:solidFill>
            </a:rPr>
            <a:t>Penyalahgunaan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Mengakses situs yang di blokir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Menyembunyikan identitas (IP)</a:t>
          </a:r>
        </a:p>
      </dsp:txBody>
      <dsp:txXfrm>
        <a:off x="4115723" y="969779"/>
        <a:ext cx="2666721" cy="2538906"/>
      </dsp:txXfrm>
    </dsp:sp>
    <dsp:sp modelId="{D4D438C2-179B-48AF-997B-D9501EA281A1}">
      <dsp:nvSpPr>
        <dsp:cNvPr id="0" name=""/>
        <dsp:cNvSpPr/>
      </dsp:nvSpPr>
      <dsp:spPr>
        <a:xfrm>
          <a:off x="623902" y="28773"/>
          <a:ext cx="1122135" cy="1122135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278D7-F337-43AE-9021-EE8750E71159}">
      <dsp:nvSpPr>
        <dsp:cNvPr id="0" name=""/>
        <dsp:cNvSpPr/>
      </dsp:nvSpPr>
      <dsp:spPr>
        <a:xfrm>
          <a:off x="6168570" y="432319"/>
          <a:ext cx="1056127" cy="3619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4E97B-B016-4594-AF60-802E574410E3}">
      <dsp:nvSpPr>
        <dsp:cNvPr id="0" name=""/>
        <dsp:cNvSpPr/>
      </dsp:nvSpPr>
      <dsp:spPr>
        <a:xfrm>
          <a:off x="4089319" y="975207"/>
          <a:ext cx="660" cy="242490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7DF09-ACA9-48E8-A032-73C4F629D3D9}">
      <dsp:nvSpPr>
        <dsp:cNvPr id="0" name=""/>
        <dsp:cNvSpPr/>
      </dsp:nvSpPr>
      <dsp:spPr>
        <a:xfrm rot="10800000">
          <a:off x="641932" y="395705"/>
          <a:ext cx="1699045" cy="85590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433" tIns="80010" rIns="149352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VMware</a:t>
          </a:r>
        </a:p>
      </dsp:txBody>
      <dsp:txXfrm rot="10800000">
        <a:off x="855909" y="395705"/>
        <a:ext cx="1485068" cy="855909"/>
      </dsp:txXfrm>
    </dsp:sp>
    <dsp:sp modelId="{E3D5E97C-9778-421B-BCA8-46BC4214F7B6}">
      <dsp:nvSpPr>
        <dsp:cNvPr id="0" name=""/>
        <dsp:cNvSpPr/>
      </dsp:nvSpPr>
      <dsp:spPr>
        <a:xfrm>
          <a:off x="213977" y="395705"/>
          <a:ext cx="855909" cy="85590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84C896-C61D-4D63-8562-BDD78F24E4EA}">
      <dsp:nvSpPr>
        <dsp:cNvPr id="0" name=""/>
        <dsp:cNvSpPr/>
      </dsp:nvSpPr>
      <dsp:spPr>
        <a:xfrm rot="10800000">
          <a:off x="641932" y="1507111"/>
          <a:ext cx="1699045" cy="85590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433" tIns="80010" rIns="149352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Virtual Box</a:t>
          </a:r>
        </a:p>
      </dsp:txBody>
      <dsp:txXfrm rot="10800000">
        <a:off x="855909" y="1507111"/>
        <a:ext cx="1485068" cy="855909"/>
      </dsp:txXfrm>
    </dsp:sp>
    <dsp:sp modelId="{E53D04D9-9DD0-4270-8859-87CEC61D1042}">
      <dsp:nvSpPr>
        <dsp:cNvPr id="0" name=""/>
        <dsp:cNvSpPr/>
      </dsp:nvSpPr>
      <dsp:spPr>
        <a:xfrm>
          <a:off x="213977" y="1507111"/>
          <a:ext cx="855909" cy="85590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97D39-2916-44CC-AA1C-21BB79796E96}">
      <dsp:nvSpPr>
        <dsp:cNvPr id="0" name=""/>
        <dsp:cNvSpPr/>
      </dsp:nvSpPr>
      <dsp:spPr>
        <a:xfrm>
          <a:off x="1145351" y="892965"/>
          <a:ext cx="1605976" cy="160605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Layanan penyedia server</a:t>
          </a:r>
        </a:p>
      </dsp:txBody>
      <dsp:txXfrm>
        <a:off x="1380541" y="1128166"/>
        <a:ext cx="1135596" cy="1135654"/>
      </dsp:txXfrm>
    </dsp:sp>
    <dsp:sp modelId="{C0C23407-87BC-42AA-B143-E67513A42B0B}">
      <dsp:nvSpPr>
        <dsp:cNvPr id="0" name=""/>
        <dsp:cNvSpPr/>
      </dsp:nvSpPr>
      <dsp:spPr>
        <a:xfrm>
          <a:off x="317172" y="0"/>
          <a:ext cx="3237384" cy="3374777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2">
            <a:hueOff val="-8315896"/>
            <a:satOff val="59322"/>
            <a:lumOff val="-101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E9AE0-58AA-475C-8199-3F765A1C61A6}">
      <dsp:nvSpPr>
        <dsp:cNvPr id="0" name=""/>
        <dsp:cNvSpPr/>
      </dsp:nvSpPr>
      <dsp:spPr>
        <a:xfrm>
          <a:off x="2700946" y="284493"/>
          <a:ext cx="860327" cy="86056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6C0E7-AF85-4318-9146-29E1171C406F}">
      <dsp:nvSpPr>
        <dsp:cNvPr id="0" name=""/>
        <dsp:cNvSpPr/>
      </dsp:nvSpPr>
      <dsp:spPr>
        <a:xfrm>
          <a:off x="3626530" y="298330"/>
          <a:ext cx="1151581" cy="832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700" kern="1200"/>
            <a:t>Virtual Private Server (VPS)</a:t>
          </a:r>
        </a:p>
      </dsp:txBody>
      <dsp:txXfrm>
        <a:off x="3626530" y="298330"/>
        <a:ext cx="1151581" cy="832894"/>
      </dsp:txXfrm>
    </dsp:sp>
    <dsp:sp modelId="{6F736D75-589A-4EF3-BF1A-942E465169F4}">
      <dsp:nvSpPr>
        <dsp:cNvPr id="0" name=""/>
        <dsp:cNvSpPr/>
      </dsp:nvSpPr>
      <dsp:spPr>
        <a:xfrm>
          <a:off x="3033465" y="1263516"/>
          <a:ext cx="860327" cy="86056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761CD-557B-4652-9B33-CC46DC67DE61}">
      <dsp:nvSpPr>
        <dsp:cNvPr id="0" name=""/>
        <dsp:cNvSpPr/>
      </dsp:nvSpPr>
      <dsp:spPr>
        <a:xfrm>
          <a:off x="3963848" y="1275665"/>
          <a:ext cx="1151581" cy="832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700" kern="1200"/>
            <a:t>Dedicated Server</a:t>
          </a:r>
        </a:p>
      </dsp:txBody>
      <dsp:txXfrm>
        <a:off x="3963848" y="1275665"/>
        <a:ext cx="1151581" cy="832894"/>
      </dsp:txXfrm>
    </dsp:sp>
    <dsp:sp modelId="{C5A1DE1A-798D-4C8E-80AA-5F432B5FD8F5}">
      <dsp:nvSpPr>
        <dsp:cNvPr id="0" name=""/>
        <dsp:cNvSpPr/>
      </dsp:nvSpPr>
      <dsp:spPr>
        <a:xfrm>
          <a:off x="2700946" y="2256375"/>
          <a:ext cx="860327" cy="860568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B6997-FF54-473B-AC18-65F97D8B4F2D}">
      <dsp:nvSpPr>
        <dsp:cNvPr id="0" name=""/>
        <dsp:cNvSpPr/>
      </dsp:nvSpPr>
      <dsp:spPr>
        <a:xfrm>
          <a:off x="3626530" y="2273924"/>
          <a:ext cx="1151581" cy="832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700" kern="1200"/>
            <a:t>Colocation Server</a:t>
          </a:r>
        </a:p>
      </dsp:txBody>
      <dsp:txXfrm>
        <a:off x="3626530" y="2273924"/>
        <a:ext cx="1151581" cy="8328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F4ED7-20B9-4FC1-A54E-1E7F89DFC68C}">
      <dsp:nvSpPr>
        <dsp:cNvPr id="0" name=""/>
        <dsp:cNvSpPr/>
      </dsp:nvSpPr>
      <dsp:spPr>
        <a:xfrm>
          <a:off x="921581" y="1683551"/>
          <a:ext cx="1070919" cy="9194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Postfix</a:t>
          </a:r>
        </a:p>
      </dsp:txBody>
      <dsp:txXfrm>
        <a:off x="1087442" y="1825948"/>
        <a:ext cx="739197" cy="634622"/>
      </dsp:txXfrm>
    </dsp:sp>
    <dsp:sp modelId="{1EE40905-5338-4ACC-9889-18848A00CD6A}">
      <dsp:nvSpPr>
        <dsp:cNvPr id="0" name=""/>
        <dsp:cNvSpPr/>
      </dsp:nvSpPr>
      <dsp:spPr>
        <a:xfrm>
          <a:off x="947133" y="2094682"/>
          <a:ext cx="124921" cy="10767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B91E9-F1F0-4C81-A599-6078359BD4BF}">
      <dsp:nvSpPr>
        <dsp:cNvPr id="0" name=""/>
        <dsp:cNvSpPr/>
      </dsp:nvSpPr>
      <dsp:spPr>
        <a:xfrm>
          <a:off x="0" y="1175266"/>
          <a:ext cx="1070919" cy="919416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C2E66-2AFB-41CC-A31C-66C52812A05F}">
      <dsp:nvSpPr>
        <dsp:cNvPr id="0" name=""/>
        <dsp:cNvSpPr/>
      </dsp:nvSpPr>
      <dsp:spPr>
        <a:xfrm>
          <a:off x="733630" y="1972566"/>
          <a:ext cx="124921" cy="10767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65B824-02A2-4FF6-BFFD-979CD74D3388}">
      <dsp:nvSpPr>
        <dsp:cNvPr id="0" name=""/>
        <dsp:cNvSpPr/>
      </dsp:nvSpPr>
      <dsp:spPr>
        <a:xfrm>
          <a:off x="1843162" y="1172329"/>
          <a:ext cx="1070919" cy="9194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Dovecot</a:t>
          </a:r>
        </a:p>
      </dsp:txBody>
      <dsp:txXfrm>
        <a:off x="2009023" y="1314726"/>
        <a:ext cx="739197" cy="634622"/>
      </dsp:txXfrm>
    </dsp:sp>
    <dsp:sp modelId="{DE3C805E-DB36-457F-B3E2-DAA626E2BEB0}">
      <dsp:nvSpPr>
        <dsp:cNvPr id="0" name=""/>
        <dsp:cNvSpPr/>
      </dsp:nvSpPr>
      <dsp:spPr>
        <a:xfrm>
          <a:off x="2580200" y="1967672"/>
          <a:ext cx="124921" cy="10767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71E15-620F-4C91-8452-DD06EAF20007}">
      <dsp:nvSpPr>
        <dsp:cNvPr id="0" name=""/>
        <dsp:cNvSpPr/>
      </dsp:nvSpPr>
      <dsp:spPr>
        <a:xfrm>
          <a:off x="2764175" y="1681593"/>
          <a:ext cx="1070919" cy="919416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6730E-4373-4043-9B03-04EC2632DD57}">
      <dsp:nvSpPr>
        <dsp:cNvPr id="0" name=""/>
        <dsp:cNvSpPr/>
      </dsp:nvSpPr>
      <dsp:spPr>
        <a:xfrm>
          <a:off x="2790295" y="2090767"/>
          <a:ext cx="124921" cy="10767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CA628-AF10-4C41-92BE-3DD99B4D41DC}">
      <dsp:nvSpPr>
        <dsp:cNvPr id="0" name=""/>
        <dsp:cNvSpPr/>
      </dsp:nvSpPr>
      <dsp:spPr>
        <a:xfrm>
          <a:off x="921581" y="666981"/>
          <a:ext cx="1070919" cy="9194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Squirellmail</a:t>
          </a:r>
        </a:p>
      </dsp:txBody>
      <dsp:txXfrm>
        <a:off x="1087442" y="809378"/>
        <a:ext cx="739197" cy="634622"/>
      </dsp:txXfrm>
    </dsp:sp>
    <dsp:sp modelId="{EBDF5809-70D4-435C-9BB8-8E28C9525C42}">
      <dsp:nvSpPr>
        <dsp:cNvPr id="0" name=""/>
        <dsp:cNvSpPr/>
      </dsp:nvSpPr>
      <dsp:spPr>
        <a:xfrm>
          <a:off x="1655212" y="684356"/>
          <a:ext cx="124921" cy="10767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1008B-52B2-411F-AE77-50FC2BCDE801}">
      <dsp:nvSpPr>
        <dsp:cNvPr id="0" name=""/>
        <dsp:cNvSpPr/>
      </dsp:nvSpPr>
      <dsp:spPr>
        <a:xfrm>
          <a:off x="1843162" y="155759"/>
          <a:ext cx="1070919" cy="919416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D03EF7-672C-4C63-81A9-E5F00898FAF1}">
      <dsp:nvSpPr>
        <dsp:cNvPr id="0" name=""/>
        <dsp:cNvSpPr/>
      </dsp:nvSpPr>
      <dsp:spPr>
        <a:xfrm>
          <a:off x="1873257" y="563219"/>
          <a:ext cx="124921" cy="10767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F96E6-7DA5-45CE-95B2-447EAC4D4AE4}">
      <dsp:nvSpPr>
        <dsp:cNvPr id="0" name=""/>
        <dsp:cNvSpPr/>
      </dsp:nvSpPr>
      <dsp:spPr>
        <a:xfrm>
          <a:off x="2764175" y="696311"/>
          <a:ext cx="1070919" cy="9194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Zimbra</a:t>
          </a:r>
        </a:p>
      </dsp:txBody>
      <dsp:txXfrm>
        <a:off x="2930036" y="838708"/>
        <a:ext cx="739197" cy="634622"/>
      </dsp:txXfrm>
    </dsp:sp>
    <dsp:sp modelId="{A3DEAED7-1FBE-47EF-9AC2-7E1DEDBD8E67}">
      <dsp:nvSpPr>
        <dsp:cNvPr id="0" name=""/>
        <dsp:cNvSpPr/>
      </dsp:nvSpPr>
      <dsp:spPr>
        <a:xfrm>
          <a:off x="3690867" y="1072483"/>
          <a:ext cx="124921" cy="10767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222910-1C78-4354-9AFA-FB392B2BEC80}">
      <dsp:nvSpPr>
        <dsp:cNvPr id="0" name=""/>
        <dsp:cNvSpPr/>
      </dsp:nvSpPr>
      <dsp:spPr>
        <a:xfrm>
          <a:off x="3685757" y="1181873"/>
          <a:ext cx="1070919" cy="919416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2ED9D5-99B0-48BA-BF3F-4AED7DB91FCB}">
      <dsp:nvSpPr>
        <dsp:cNvPr id="0" name=""/>
        <dsp:cNvSpPr/>
      </dsp:nvSpPr>
      <dsp:spPr>
        <a:xfrm>
          <a:off x="3894717" y="1198514"/>
          <a:ext cx="124921" cy="10767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2A5984-C936-4FB7-90EA-61C17E871924}">
      <dsp:nvSpPr>
        <dsp:cNvPr id="0" name=""/>
        <dsp:cNvSpPr/>
      </dsp:nvSpPr>
      <dsp:spPr>
        <a:xfrm>
          <a:off x="3685757" y="165548"/>
          <a:ext cx="1070919" cy="9194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Google</a:t>
          </a:r>
        </a:p>
      </dsp:txBody>
      <dsp:txXfrm>
        <a:off x="3851618" y="307945"/>
        <a:ext cx="739197" cy="634622"/>
      </dsp:txXfrm>
    </dsp:sp>
    <dsp:sp modelId="{E95D0A42-BF56-4FC2-8592-15F575BC3C00}">
      <dsp:nvSpPr>
        <dsp:cNvPr id="0" name=""/>
        <dsp:cNvSpPr/>
      </dsp:nvSpPr>
      <dsp:spPr>
        <a:xfrm>
          <a:off x="4612448" y="577657"/>
          <a:ext cx="124921" cy="10767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71C02-293D-4DDB-89EB-716F08361598}">
      <dsp:nvSpPr>
        <dsp:cNvPr id="0" name=""/>
        <dsp:cNvSpPr/>
      </dsp:nvSpPr>
      <dsp:spPr>
        <a:xfrm>
          <a:off x="4607338" y="678482"/>
          <a:ext cx="1070919" cy="919416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4EEF2E-92A6-4563-A052-F4B20764332E}">
      <dsp:nvSpPr>
        <dsp:cNvPr id="0" name=""/>
        <dsp:cNvSpPr/>
      </dsp:nvSpPr>
      <dsp:spPr>
        <a:xfrm>
          <a:off x="4820841" y="699039"/>
          <a:ext cx="124921" cy="10767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2B3F3-36DF-4E12-A7BA-AB5832765B1D}">
      <dsp:nvSpPr>
        <dsp:cNvPr id="0" name=""/>
        <dsp:cNvSpPr/>
      </dsp:nvSpPr>
      <dsp:spPr>
        <a:xfrm rot="5400000">
          <a:off x="397457" y="1426799"/>
          <a:ext cx="733171" cy="1219981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92FA3-0AE0-412B-AD8E-9A935C79CCEA}">
      <dsp:nvSpPr>
        <dsp:cNvPr id="0" name=""/>
        <dsp:cNvSpPr/>
      </dsp:nvSpPr>
      <dsp:spPr>
        <a:xfrm>
          <a:off x="275073" y="1791311"/>
          <a:ext cx="1101405" cy="96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Yahoo	50,000</a:t>
          </a:r>
        </a:p>
      </dsp:txBody>
      <dsp:txXfrm>
        <a:off x="275073" y="1791311"/>
        <a:ext cx="1101405" cy="965446"/>
      </dsp:txXfrm>
    </dsp:sp>
    <dsp:sp modelId="{8CF1AD78-0049-4C3B-AE20-D07D591957DB}">
      <dsp:nvSpPr>
        <dsp:cNvPr id="0" name=""/>
        <dsp:cNvSpPr/>
      </dsp:nvSpPr>
      <dsp:spPr>
        <a:xfrm>
          <a:off x="1168666" y="1336983"/>
          <a:ext cx="207812" cy="207812"/>
        </a:xfrm>
        <a:prstGeom prst="triangle">
          <a:avLst>
            <a:gd name="adj" fmla="val 100000"/>
          </a:avLst>
        </a:prstGeom>
        <a:solidFill>
          <a:schemeClr val="accent3">
            <a:hueOff val="1535837"/>
            <a:satOff val="-7059"/>
            <a:lumOff val="1647"/>
            <a:alphaOff val="0"/>
          </a:schemeClr>
        </a:solidFill>
        <a:ln w="25400" cap="flat" cmpd="sng" algn="ctr">
          <a:solidFill>
            <a:schemeClr val="accent3">
              <a:hueOff val="1535837"/>
              <a:satOff val="-7059"/>
              <a:lumOff val="1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0E968-CB76-4F68-9063-25AF56700FFD}">
      <dsp:nvSpPr>
        <dsp:cNvPr id="0" name=""/>
        <dsp:cNvSpPr/>
      </dsp:nvSpPr>
      <dsp:spPr>
        <a:xfrm rot="5400000">
          <a:off x="1745793" y="1093152"/>
          <a:ext cx="733171" cy="1219981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3071673"/>
            <a:satOff val="-14118"/>
            <a:lumOff val="3294"/>
            <a:alphaOff val="0"/>
          </a:schemeClr>
        </a:solidFill>
        <a:ln w="25400" cap="flat" cmpd="sng" algn="ctr">
          <a:solidFill>
            <a:schemeClr val="accent3">
              <a:hueOff val="3071673"/>
              <a:satOff val="-14118"/>
              <a:lumOff val="3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CDD10E-3ADC-4B06-8F0D-CC135AF66DAD}">
      <dsp:nvSpPr>
        <dsp:cNvPr id="0" name=""/>
        <dsp:cNvSpPr/>
      </dsp:nvSpPr>
      <dsp:spPr>
        <a:xfrm>
          <a:off x="1623409" y="1457664"/>
          <a:ext cx="1101405" cy="96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eBay	50,000</a:t>
          </a:r>
        </a:p>
      </dsp:txBody>
      <dsp:txXfrm>
        <a:off x="1623409" y="1457664"/>
        <a:ext cx="1101405" cy="965446"/>
      </dsp:txXfrm>
    </dsp:sp>
    <dsp:sp modelId="{CA791E4C-437B-4FDA-A11C-4092571E220C}">
      <dsp:nvSpPr>
        <dsp:cNvPr id="0" name=""/>
        <dsp:cNvSpPr/>
      </dsp:nvSpPr>
      <dsp:spPr>
        <a:xfrm>
          <a:off x="2517002" y="1003336"/>
          <a:ext cx="207812" cy="207812"/>
        </a:xfrm>
        <a:prstGeom prst="triangle">
          <a:avLst>
            <a:gd name="adj" fmla="val 100000"/>
          </a:avLst>
        </a:prstGeom>
        <a:solidFill>
          <a:schemeClr val="accent3">
            <a:hueOff val="4607510"/>
            <a:satOff val="-21176"/>
            <a:lumOff val="4941"/>
            <a:alphaOff val="0"/>
          </a:schemeClr>
        </a:solidFill>
        <a:ln w="25400" cap="flat" cmpd="sng" algn="ctr">
          <a:solidFill>
            <a:schemeClr val="accent3">
              <a:hueOff val="4607510"/>
              <a:satOff val="-21176"/>
              <a:lumOff val="4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EC05D2-D942-4FCA-99FE-43A240395348}">
      <dsp:nvSpPr>
        <dsp:cNvPr id="0" name=""/>
        <dsp:cNvSpPr/>
      </dsp:nvSpPr>
      <dsp:spPr>
        <a:xfrm rot="5400000">
          <a:off x="3094129" y="759505"/>
          <a:ext cx="733171" cy="1219981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6143347"/>
            <a:satOff val="-28235"/>
            <a:lumOff val="6588"/>
            <a:alphaOff val="0"/>
          </a:schemeClr>
        </a:solidFill>
        <a:ln w="25400" cap="flat" cmpd="sng" algn="ctr">
          <a:solidFill>
            <a:schemeClr val="accent3">
              <a:hueOff val="6143347"/>
              <a:satOff val="-28235"/>
              <a:lumOff val="6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AD6C40-9A78-4656-8938-EEA2D6B652BF}">
      <dsp:nvSpPr>
        <dsp:cNvPr id="0" name=""/>
        <dsp:cNvSpPr/>
      </dsp:nvSpPr>
      <dsp:spPr>
        <a:xfrm>
          <a:off x="2971744" y="1124017"/>
          <a:ext cx="1101405" cy="96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Facebook	60,000</a:t>
          </a:r>
        </a:p>
      </dsp:txBody>
      <dsp:txXfrm>
        <a:off x="2971744" y="1124017"/>
        <a:ext cx="1101405" cy="965446"/>
      </dsp:txXfrm>
    </dsp:sp>
    <dsp:sp modelId="{8E5AF593-6BF0-443C-99D2-B342787C3AA1}">
      <dsp:nvSpPr>
        <dsp:cNvPr id="0" name=""/>
        <dsp:cNvSpPr/>
      </dsp:nvSpPr>
      <dsp:spPr>
        <a:xfrm>
          <a:off x="3865338" y="669689"/>
          <a:ext cx="207812" cy="207812"/>
        </a:xfrm>
        <a:prstGeom prst="triangle">
          <a:avLst>
            <a:gd name="adj" fmla="val 100000"/>
          </a:avLst>
        </a:prstGeom>
        <a:solidFill>
          <a:schemeClr val="accent3">
            <a:hueOff val="7679183"/>
            <a:satOff val="-35294"/>
            <a:lumOff val="8236"/>
            <a:alphaOff val="0"/>
          </a:schemeClr>
        </a:solidFill>
        <a:ln w="25400" cap="flat" cmpd="sng" algn="ctr">
          <a:solidFill>
            <a:schemeClr val="accent3">
              <a:hueOff val="7679183"/>
              <a:satOff val="-35294"/>
              <a:lumOff val="82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BC838-6C7D-4226-8ECC-4AF47C6CB56D}">
      <dsp:nvSpPr>
        <dsp:cNvPr id="0" name=""/>
        <dsp:cNvSpPr/>
      </dsp:nvSpPr>
      <dsp:spPr>
        <a:xfrm rot="5400000">
          <a:off x="4442465" y="425858"/>
          <a:ext cx="733171" cy="1219981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9215021"/>
            <a:satOff val="-42353"/>
            <a:lumOff val="9883"/>
            <a:alphaOff val="0"/>
          </a:schemeClr>
        </a:solidFill>
        <a:ln w="25400" cap="flat" cmpd="sng" algn="ctr">
          <a:solidFill>
            <a:schemeClr val="accent3">
              <a:hueOff val="9215021"/>
              <a:satOff val="-42353"/>
              <a:lumOff val="9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B0B1E-E327-461C-B50D-EA892BCD3441}">
      <dsp:nvSpPr>
        <dsp:cNvPr id="0" name=""/>
        <dsp:cNvSpPr/>
      </dsp:nvSpPr>
      <dsp:spPr>
        <a:xfrm>
          <a:off x="4320080" y="790370"/>
          <a:ext cx="1101405" cy="96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Intel	100,000</a:t>
          </a:r>
        </a:p>
      </dsp:txBody>
      <dsp:txXfrm>
        <a:off x="4320080" y="790370"/>
        <a:ext cx="1101405" cy="965446"/>
      </dsp:txXfrm>
    </dsp:sp>
    <dsp:sp modelId="{4CDC5415-CC03-4A3A-8A50-839FB247368E}">
      <dsp:nvSpPr>
        <dsp:cNvPr id="0" name=""/>
        <dsp:cNvSpPr/>
      </dsp:nvSpPr>
      <dsp:spPr>
        <a:xfrm>
          <a:off x="5213673" y="336042"/>
          <a:ext cx="207812" cy="207812"/>
        </a:xfrm>
        <a:prstGeom prst="triangle">
          <a:avLst>
            <a:gd name="adj" fmla="val 100000"/>
          </a:avLst>
        </a:prstGeom>
        <a:solidFill>
          <a:schemeClr val="accent3">
            <a:hueOff val="10750856"/>
            <a:satOff val="-49412"/>
            <a:lumOff val="11530"/>
            <a:alphaOff val="0"/>
          </a:schemeClr>
        </a:solidFill>
        <a:ln w="25400" cap="flat" cmpd="sng" algn="ctr">
          <a:solidFill>
            <a:schemeClr val="accent3">
              <a:hueOff val="10750856"/>
              <a:satOff val="-49412"/>
              <a:lumOff val="11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8DEB0-F342-4DE8-AE1B-57F4D3ACD6DE}">
      <dsp:nvSpPr>
        <dsp:cNvPr id="0" name=""/>
        <dsp:cNvSpPr/>
      </dsp:nvSpPr>
      <dsp:spPr>
        <a:xfrm rot="5400000">
          <a:off x="5790800" y="92211"/>
          <a:ext cx="733171" cy="1219981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12286694"/>
            <a:satOff val="-56470"/>
            <a:lumOff val="13177"/>
            <a:alphaOff val="0"/>
          </a:schemeClr>
        </a:solidFill>
        <a:ln w="25400" cap="flat" cmpd="sng" algn="ctr">
          <a:solidFill>
            <a:schemeClr val="accent3">
              <a:hueOff val="12286694"/>
              <a:satOff val="-56470"/>
              <a:lumOff val="13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B0E33-CB3D-4B67-B192-7EAD67D749D4}">
      <dsp:nvSpPr>
        <dsp:cNvPr id="0" name=""/>
        <dsp:cNvSpPr/>
      </dsp:nvSpPr>
      <dsp:spPr>
        <a:xfrm>
          <a:off x="5668416" y="456723"/>
          <a:ext cx="1101405" cy="96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Microsoft	218,000</a:t>
          </a:r>
          <a:endParaRPr lang="en-US" sz="1100" kern="1200" dirty="0"/>
        </a:p>
      </dsp:txBody>
      <dsp:txXfrm>
        <a:off x="5668416" y="456723"/>
        <a:ext cx="1101405" cy="965446"/>
      </dsp:txXfrm>
    </dsp:sp>
    <dsp:sp modelId="{27EC4E66-C3F8-4ED2-998B-CD1EC953F5BB}">
      <dsp:nvSpPr>
        <dsp:cNvPr id="0" name=""/>
        <dsp:cNvSpPr/>
      </dsp:nvSpPr>
      <dsp:spPr>
        <a:xfrm>
          <a:off x="6562009" y="2395"/>
          <a:ext cx="207812" cy="207812"/>
        </a:xfrm>
        <a:prstGeom prst="triangle">
          <a:avLst>
            <a:gd name="adj" fmla="val 100000"/>
          </a:avLst>
        </a:prstGeom>
        <a:solidFill>
          <a:schemeClr val="accent3">
            <a:hueOff val="13822529"/>
            <a:satOff val="-63529"/>
            <a:lumOff val="14824"/>
            <a:alphaOff val="0"/>
          </a:schemeClr>
        </a:solidFill>
        <a:ln w="25400" cap="flat" cmpd="sng" algn="ctr">
          <a:solidFill>
            <a:schemeClr val="accent3">
              <a:hueOff val="13822529"/>
              <a:satOff val="-63529"/>
              <a:lumOff val="14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B3BBD-6A64-4CD0-B19C-F07E01327FC6}">
      <dsp:nvSpPr>
        <dsp:cNvPr id="0" name=""/>
        <dsp:cNvSpPr/>
      </dsp:nvSpPr>
      <dsp:spPr>
        <a:xfrm rot="5400000">
          <a:off x="7139136" y="-241435"/>
          <a:ext cx="733171" cy="1219981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15358367"/>
            <a:satOff val="-70588"/>
            <a:lumOff val="16471"/>
            <a:alphaOff val="0"/>
          </a:schemeClr>
        </a:solidFill>
        <a:ln w="25400" cap="flat" cmpd="sng" algn="ctr">
          <a:solidFill>
            <a:schemeClr val="accent3">
              <a:hueOff val="15358367"/>
              <a:satOff val="-70588"/>
              <a:lumOff val="16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FCB34-B625-4E55-AEF4-37517B6DE8F7}">
      <dsp:nvSpPr>
        <dsp:cNvPr id="0" name=""/>
        <dsp:cNvSpPr/>
      </dsp:nvSpPr>
      <dsp:spPr>
        <a:xfrm>
          <a:off x="7016752" y="123075"/>
          <a:ext cx="1101405" cy="96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Google	495,000</a:t>
          </a:r>
        </a:p>
      </dsp:txBody>
      <dsp:txXfrm>
        <a:off x="7016752" y="123075"/>
        <a:ext cx="1101405" cy="9654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BC791-BCBE-43E8-9AD4-173384AFAF7B}">
      <dsp:nvSpPr>
        <dsp:cNvPr id="0" name=""/>
        <dsp:cNvSpPr/>
      </dsp:nvSpPr>
      <dsp:spPr>
        <a:xfrm>
          <a:off x="96116" y="1212"/>
          <a:ext cx="1181142" cy="813807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05779-5035-49DC-B749-F8BD7321844A}">
      <dsp:nvSpPr>
        <dsp:cNvPr id="0" name=""/>
        <dsp:cNvSpPr/>
      </dsp:nvSpPr>
      <dsp:spPr>
        <a:xfrm>
          <a:off x="96116" y="815019"/>
          <a:ext cx="1181142" cy="43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Redhat Enterprise Linux</a:t>
          </a:r>
        </a:p>
      </dsp:txBody>
      <dsp:txXfrm>
        <a:off x="96116" y="815019"/>
        <a:ext cx="1181142" cy="438203"/>
      </dsp:txXfrm>
    </dsp:sp>
    <dsp:sp modelId="{755C86B0-5A40-4575-8576-C9BF7EF9629D}">
      <dsp:nvSpPr>
        <dsp:cNvPr id="0" name=""/>
        <dsp:cNvSpPr/>
      </dsp:nvSpPr>
      <dsp:spPr>
        <a:xfrm>
          <a:off x="1395422" y="1212"/>
          <a:ext cx="1181142" cy="813807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D1DB5-C322-4204-8F91-B9899C914D4C}">
      <dsp:nvSpPr>
        <dsp:cNvPr id="0" name=""/>
        <dsp:cNvSpPr/>
      </dsp:nvSpPr>
      <dsp:spPr>
        <a:xfrm>
          <a:off x="1395422" y="815019"/>
          <a:ext cx="1181142" cy="43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Suse Enterprise Linux</a:t>
          </a:r>
        </a:p>
      </dsp:txBody>
      <dsp:txXfrm>
        <a:off x="1395422" y="815019"/>
        <a:ext cx="1181142" cy="438203"/>
      </dsp:txXfrm>
    </dsp:sp>
    <dsp:sp modelId="{E63DDDF9-4E7B-42C5-8338-AC8AE0D598D6}">
      <dsp:nvSpPr>
        <dsp:cNvPr id="0" name=""/>
        <dsp:cNvSpPr/>
      </dsp:nvSpPr>
      <dsp:spPr>
        <a:xfrm>
          <a:off x="2694728" y="1212"/>
          <a:ext cx="1181142" cy="813807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B2F9A-8F61-4E5B-8146-16C192B88209}">
      <dsp:nvSpPr>
        <dsp:cNvPr id="0" name=""/>
        <dsp:cNvSpPr/>
      </dsp:nvSpPr>
      <dsp:spPr>
        <a:xfrm>
          <a:off x="2694728" y="815019"/>
          <a:ext cx="1181142" cy="43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Oracle Linux</a:t>
          </a:r>
        </a:p>
      </dsp:txBody>
      <dsp:txXfrm>
        <a:off x="2694728" y="815019"/>
        <a:ext cx="1181142" cy="438203"/>
      </dsp:txXfrm>
    </dsp:sp>
    <dsp:sp modelId="{F072643A-57D0-40B9-B8C4-3C2AD9C595DC}">
      <dsp:nvSpPr>
        <dsp:cNvPr id="0" name=""/>
        <dsp:cNvSpPr/>
      </dsp:nvSpPr>
      <dsp:spPr>
        <a:xfrm>
          <a:off x="3994034" y="1212"/>
          <a:ext cx="1181142" cy="813807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5A6318-5AF2-439D-B7CB-0AB83E9C9F17}">
      <dsp:nvSpPr>
        <dsp:cNvPr id="0" name=""/>
        <dsp:cNvSpPr/>
      </dsp:nvSpPr>
      <dsp:spPr>
        <a:xfrm>
          <a:off x="3994034" y="815019"/>
          <a:ext cx="1181142" cy="43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Ubuntu Server</a:t>
          </a:r>
        </a:p>
      </dsp:txBody>
      <dsp:txXfrm>
        <a:off x="3994034" y="815019"/>
        <a:ext cx="1181142" cy="438203"/>
      </dsp:txXfrm>
    </dsp:sp>
    <dsp:sp modelId="{07B27FE8-ECE1-4461-8B49-62573EF71618}">
      <dsp:nvSpPr>
        <dsp:cNvPr id="0" name=""/>
        <dsp:cNvSpPr/>
      </dsp:nvSpPr>
      <dsp:spPr>
        <a:xfrm>
          <a:off x="5293340" y="1212"/>
          <a:ext cx="1181142" cy="813807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3AC74-CF86-4BBE-BF11-0F12FD82D1FD}">
      <dsp:nvSpPr>
        <dsp:cNvPr id="0" name=""/>
        <dsp:cNvSpPr/>
      </dsp:nvSpPr>
      <dsp:spPr>
        <a:xfrm>
          <a:off x="5293340" y="815019"/>
          <a:ext cx="1181142" cy="43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Debian</a:t>
          </a:r>
        </a:p>
      </dsp:txBody>
      <dsp:txXfrm>
        <a:off x="5293340" y="815019"/>
        <a:ext cx="1181142" cy="438203"/>
      </dsp:txXfrm>
    </dsp:sp>
    <dsp:sp modelId="{5B91141C-C340-4099-9E8A-6CD9B8BF4823}">
      <dsp:nvSpPr>
        <dsp:cNvPr id="0" name=""/>
        <dsp:cNvSpPr/>
      </dsp:nvSpPr>
      <dsp:spPr>
        <a:xfrm>
          <a:off x="6592646" y="1212"/>
          <a:ext cx="1181142" cy="813807"/>
        </a:xfrm>
        <a:prstGeom prst="round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17D79-B97C-43D0-AABF-FFF66ED1505F}">
      <dsp:nvSpPr>
        <dsp:cNvPr id="0" name=""/>
        <dsp:cNvSpPr/>
      </dsp:nvSpPr>
      <dsp:spPr>
        <a:xfrm>
          <a:off x="6592646" y="815019"/>
          <a:ext cx="1181142" cy="43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CentOS</a:t>
          </a:r>
        </a:p>
      </dsp:txBody>
      <dsp:txXfrm>
        <a:off x="6592646" y="815019"/>
        <a:ext cx="1181142" cy="438203"/>
      </dsp:txXfrm>
    </dsp:sp>
    <dsp:sp modelId="{82BB268E-0708-4271-A24E-7F5E1B3C9387}">
      <dsp:nvSpPr>
        <dsp:cNvPr id="0" name=""/>
        <dsp:cNvSpPr/>
      </dsp:nvSpPr>
      <dsp:spPr>
        <a:xfrm>
          <a:off x="1395422" y="1371337"/>
          <a:ext cx="1181142" cy="813807"/>
        </a:xfrm>
        <a:prstGeom prst="round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5ACA7-A680-4698-8088-64A4EBBEF1A6}">
      <dsp:nvSpPr>
        <dsp:cNvPr id="0" name=""/>
        <dsp:cNvSpPr/>
      </dsp:nvSpPr>
      <dsp:spPr>
        <a:xfrm>
          <a:off x="1395422" y="2185144"/>
          <a:ext cx="1181142" cy="43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Xandros</a:t>
          </a:r>
        </a:p>
      </dsp:txBody>
      <dsp:txXfrm>
        <a:off x="1395422" y="2185144"/>
        <a:ext cx="1181142" cy="438203"/>
      </dsp:txXfrm>
    </dsp:sp>
    <dsp:sp modelId="{B2F66BD4-F50D-4A3B-994D-511FFA2AA03C}">
      <dsp:nvSpPr>
        <dsp:cNvPr id="0" name=""/>
        <dsp:cNvSpPr/>
      </dsp:nvSpPr>
      <dsp:spPr>
        <a:xfrm>
          <a:off x="2694728" y="1371337"/>
          <a:ext cx="1181142" cy="813807"/>
        </a:xfrm>
        <a:prstGeom prst="roundRect">
          <a:avLst/>
        </a:prstGeom>
        <a:blipFill rotWithShape="1">
          <a:blip xmlns:r="http://schemas.openxmlformats.org/officeDocument/2006/relationships" r:embed="rId8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855DE-BBC4-43C2-A440-1147420C0887}">
      <dsp:nvSpPr>
        <dsp:cNvPr id="0" name=""/>
        <dsp:cNvSpPr/>
      </dsp:nvSpPr>
      <dsp:spPr>
        <a:xfrm>
          <a:off x="2694728" y="2185144"/>
          <a:ext cx="1181142" cy="43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Mandriva</a:t>
          </a:r>
        </a:p>
      </dsp:txBody>
      <dsp:txXfrm>
        <a:off x="2694728" y="2185144"/>
        <a:ext cx="1181142" cy="438203"/>
      </dsp:txXfrm>
    </dsp:sp>
    <dsp:sp modelId="{D3EF3170-E780-432E-B6C5-1679DC3B20FB}">
      <dsp:nvSpPr>
        <dsp:cNvPr id="0" name=""/>
        <dsp:cNvSpPr/>
      </dsp:nvSpPr>
      <dsp:spPr>
        <a:xfrm>
          <a:off x="3994034" y="1371337"/>
          <a:ext cx="1181142" cy="813807"/>
        </a:xfrm>
        <a:prstGeom prst="roundRect">
          <a:avLst/>
        </a:prstGeom>
        <a:blipFill rotWithShape="1">
          <a:blip xmlns:r="http://schemas.openxmlformats.org/officeDocument/2006/relationships" r:embed="rId9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2CC93-CF24-49F3-9524-E281A6DD0AEF}">
      <dsp:nvSpPr>
        <dsp:cNvPr id="0" name=""/>
        <dsp:cNvSpPr/>
      </dsp:nvSpPr>
      <dsp:spPr>
        <a:xfrm>
          <a:off x="3994034" y="2185144"/>
          <a:ext cx="1181142" cy="43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Slackwave</a:t>
          </a:r>
        </a:p>
      </dsp:txBody>
      <dsp:txXfrm>
        <a:off x="3994034" y="2185144"/>
        <a:ext cx="1181142" cy="438203"/>
      </dsp:txXfrm>
    </dsp:sp>
    <dsp:sp modelId="{B3F9B843-7D8F-45A4-92A3-684ED6C553EB}">
      <dsp:nvSpPr>
        <dsp:cNvPr id="0" name=""/>
        <dsp:cNvSpPr/>
      </dsp:nvSpPr>
      <dsp:spPr>
        <a:xfrm>
          <a:off x="5293340" y="1371337"/>
          <a:ext cx="1181142" cy="813807"/>
        </a:xfrm>
        <a:prstGeom prst="roundRect">
          <a:avLst/>
        </a:prstGeom>
        <a:blipFill rotWithShape="1">
          <a:blip xmlns:r="http://schemas.openxmlformats.org/officeDocument/2006/relationships" r:embed="rId10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14BE8-9B20-4B17-A946-C0112A6AB1A9}">
      <dsp:nvSpPr>
        <dsp:cNvPr id="0" name=""/>
        <dsp:cNvSpPr/>
      </dsp:nvSpPr>
      <dsp:spPr>
        <a:xfrm>
          <a:off x="5293340" y="2185144"/>
          <a:ext cx="1181142" cy="43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Vyatta</a:t>
          </a:r>
        </a:p>
      </dsp:txBody>
      <dsp:txXfrm>
        <a:off x="5293340" y="2185144"/>
        <a:ext cx="1181142" cy="43820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1E31B-910A-4C4E-80C6-59F28B2EB42A}">
      <dsp:nvSpPr>
        <dsp:cNvPr id="0" name=""/>
        <dsp:cNvSpPr/>
      </dsp:nvSpPr>
      <dsp:spPr>
        <a:xfrm>
          <a:off x="4136105" y="1140005"/>
          <a:ext cx="1379160" cy="4787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358"/>
              </a:lnTo>
              <a:lnTo>
                <a:pt x="1379160" y="239358"/>
              </a:lnTo>
              <a:lnTo>
                <a:pt x="1379160" y="4787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1D649-ED04-48BE-97BA-BD5C9CC2272F}">
      <dsp:nvSpPr>
        <dsp:cNvPr id="0" name=""/>
        <dsp:cNvSpPr/>
      </dsp:nvSpPr>
      <dsp:spPr>
        <a:xfrm>
          <a:off x="2756945" y="1140005"/>
          <a:ext cx="1379160" cy="478716"/>
        </a:xfrm>
        <a:custGeom>
          <a:avLst/>
          <a:gdLst/>
          <a:ahLst/>
          <a:cxnLst/>
          <a:rect l="0" t="0" r="0" b="0"/>
          <a:pathLst>
            <a:path>
              <a:moveTo>
                <a:pt x="1379160" y="0"/>
              </a:moveTo>
              <a:lnTo>
                <a:pt x="1379160" y="239358"/>
              </a:lnTo>
              <a:lnTo>
                <a:pt x="0" y="239358"/>
              </a:lnTo>
              <a:lnTo>
                <a:pt x="0" y="4787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FB3328-5FC3-4357-A2FE-DA8AE1CCA43E}">
      <dsp:nvSpPr>
        <dsp:cNvPr id="0" name=""/>
        <dsp:cNvSpPr/>
      </dsp:nvSpPr>
      <dsp:spPr>
        <a:xfrm>
          <a:off x="3566204" y="203"/>
          <a:ext cx="1139802" cy="1139802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0B6325-8A22-4D8D-9720-A13091DA12F4}">
      <dsp:nvSpPr>
        <dsp:cNvPr id="0" name=""/>
        <dsp:cNvSpPr/>
      </dsp:nvSpPr>
      <dsp:spPr>
        <a:xfrm>
          <a:off x="3566204" y="203"/>
          <a:ext cx="1139802" cy="1139802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71B2F-50F6-48C4-A182-52F736DB9FCD}">
      <dsp:nvSpPr>
        <dsp:cNvPr id="0" name=""/>
        <dsp:cNvSpPr/>
      </dsp:nvSpPr>
      <dsp:spPr>
        <a:xfrm>
          <a:off x="2996303" y="205367"/>
          <a:ext cx="2279604" cy="72947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Respon</a:t>
          </a:r>
        </a:p>
      </dsp:txBody>
      <dsp:txXfrm>
        <a:off x="2996303" y="205367"/>
        <a:ext cx="2279604" cy="729473"/>
      </dsp:txXfrm>
    </dsp:sp>
    <dsp:sp modelId="{EF6D1F6B-11E5-46EF-8E6F-2147F1F15E41}">
      <dsp:nvSpPr>
        <dsp:cNvPr id="0" name=""/>
        <dsp:cNvSpPr/>
      </dsp:nvSpPr>
      <dsp:spPr>
        <a:xfrm>
          <a:off x="2187044" y="1618721"/>
          <a:ext cx="1139802" cy="1139802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5B63C5-C2A9-451E-9CC7-2AE6342F6BCC}">
      <dsp:nvSpPr>
        <dsp:cNvPr id="0" name=""/>
        <dsp:cNvSpPr/>
      </dsp:nvSpPr>
      <dsp:spPr>
        <a:xfrm>
          <a:off x="2187044" y="1618721"/>
          <a:ext cx="1139802" cy="1139802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CC4EC-8DA4-4F44-8D15-214B6112EFB5}">
      <dsp:nvSpPr>
        <dsp:cNvPr id="0" name=""/>
        <dsp:cNvSpPr/>
      </dsp:nvSpPr>
      <dsp:spPr>
        <a:xfrm>
          <a:off x="1617143" y="1823886"/>
          <a:ext cx="2279604" cy="72947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Statis</a:t>
          </a:r>
        </a:p>
      </dsp:txBody>
      <dsp:txXfrm>
        <a:off x="1617143" y="1823886"/>
        <a:ext cx="2279604" cy="729473"/>
      </dsp:txXfrm>
    </dsp:sp>
    <dsp:sp modelId="{1FDAF40C-46A7-452E-8B42-6DE996792789}">
      <dsp:nvSpPr>
        <dsp:cNvPr id="0" name=""/>
        <dsp:cNvSpPr/>
      </dsp:nvSpPr>
      <dsp:spPr>
        <a:xfrm>
          <a:off x="4945364" y="1618721"/>
          <a:ext cx="1139802" cy="1139802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C3BD47-4218-492E-821B-93AEBB0CF529}">
      <dsp:nvSpPr>
        <dsp:cNvPr id="0" name=""/>
        <dsp:cNvSpPr/>
      </dsp:nvSpPr>
      <dsp:spPr>
        <a:xfrm>
          <a:off x="4945364" y="1618721"/>
          <a:ext cx="1139802" cy="1139802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1CA09-AF94-4AC2-8227-8477C96605A0}">
      <dsp:nvSpPr>
        <dsp:cNvPr id="0" name=""/>
        <dsp:cNvSpPr/>
      </dsp:nvSpPr>
      <dsp:spPr>
        <a:xfrm>
          <a:off x="4375463" y="1823886"/>
          <a:ext cx="2279604" cy="72947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Dinamis</a:t>
          </a:r>
        </a:p>
      </dsp:txBody>
      <dsp:txXfrm>
        <a:off x="4375463" y="1823886"/>
        <a:ext cx="2279604" cy="729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1/layout/Picture Frame">
  <dgm:title val="Picture Frame"/>
  <dgm:desc val="Use to show pictures and the corresponding Level 1 text, both displayed in an offset frame. Works best with Level 1 text only."/>
  <dgm:catLst>
    <dgm:cat type="picture" pri="6500"/>
    <dgm:cat type="officeonline" pri="10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4927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Text" refType="w" fact="0"/>
              <dgm:constr type="t" for="ch" forName="ParentText" refType="h" fact="0.85"/>
              <dgm:constr type="w" for="ch" forName="ParentText" refType="w" fact="0.926"/>
              <dgm:constr type="h" for="ch" forName="ParentText" refType="h" fact="0.1463"/>
              <dgm:constr type="l" for="ch" forName="Accent1" refType="w" fact="0"/>
              <dgm:constr type="t" for="ch" forName="Accent1" refType="h" fact="0.1104"/>
              <dgm:constr type="w" for="ch" forName="Accent1" refType="w" fact="0.9276"/>
              <dgm:constr type="h" for="ch" forName="Accent1" refType="h" fact="0.8896"/>
              <dgm:constr type="l" for="ch" forName="Image" refType="w" fact="0.0721"/>
              <dgm:constr type="t" for="ch" forName="Image" refType="h" fact="0"/>
              <dgm:constr type="w" for="ch" forName="Image" refType="w" fact="0.9279"/>
              <dgm:constr type="h" for="ch" forName="Image" refType="h" fact="0.855"/>
            </dgm:constrLst>
          </dgm:if>
          <dgm:else name="Name6">
            <dgm:constrLst>
              <dgm:constr type="l" for="ch" forName="ParentText" refType="w" fact="0.0837"/>
              <dgm:constr type="t" for="ch" forName="ParentText" refType="h" fact="0.84"/>
              <dgm:constr type="w" for="ch" forName="ParentText" refType="w" fact="0.9163"/>
              <dgm:constr type="h" for="ch" forName="ParentText" refType="h" fact="0.1463"/>
              <dgm:constr type="l" for="ch" forName="Accent1" refType="w" fact="0.0724"/>
              <dgm:constr type="t" for="ch" forName="Accent1" refType="h" fact="0.1104"/>
              <dgm:constr type="w" for="ch" forName="Accent1" refType="w" fact="0.9276"/>
              <dgm:constr type="h" for="ch" forName="Accent1" refType="h" fact="0.8896"/>
              <dgm:constr type="l" for="ch" forName="Image" refType="w" fact="0"/>
              <dgm:constr type="t" for="ch" forName="Image" refType="h" fact="0"/>
              <dgm:constr type="w" for="ch" forName="Image" refType="w" fact="0.9279"/>
              <dgm:constr type="h" for="ch" forName="Image" refType="h" fact="0.855"/>
            </dgm:constrLst>
          </dgm:else>
        </dgm:choos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l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Accent1" styleLbl="parChTrans1D1">
          <dgm:alg type="sp"/>
          <dgm:shape xmlns:r="http://schemas.openxmlformats.org/officeDocument/2006/relationships" type="rect" r:blip="" zOrderOff="10">
            <dgm:adjLst/>
          </dgm:shape>
          <dgm:presOf/>
        </dgm:layoutNode>
        <dgm:layoutNode name="Image" styleLbl="alignImgPlace1">
          <dgm:alg type="sp"/>
          <dgm:shape xmlns:r="http://schemas.openxmlformats.org/officeDocument/2006/relationships" type="rect" r:blip="" zOrderOff="-15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FB2AA-DA2C-4866-B6D4-72CC5CEE5810}" type="datetimeFigureOut">
              <a:rPr lang="en-US" smtClean="0"/>
              <a:t>9/2/2017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8EA59-F0FB-4A4E-94DD-42D463B9B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04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.htaccess</a:t>
            </a:r>
          </a:p>
          <a:p>
            <a:r>
              <a:rPr lang="en-US" dirty="0">
                <a:effectLst/>
              </a:rPr>
              <a:t>&lt;IfModule mod_deflate.c&gt;</a:t>
            </a:r>
          </a:p>
          <a:p>
            <a:r>
              <a:rPr lang="en-US" dirty="0">
                <a:effectLst/>
              </a:rPr>
              <a:t>    AddOutputFilterByType DEFLATE application/javascript</a:t>
            </a:r>
          </a:p>
          <a:p>
            <a:r>
              <a:rPr lang="en-US" dirty="0">
                <a:effectLst/>
              </a:rPr>
              <a:t>    AddOutputFilterByType DEFLATE application/x-javascript</a:t>
            </a:r>
          </a:p>
          <a:p>
            <a:r>
              <a:rPr lang="en-US" dirty="0">
                <a:effectLst/>
              </a:rPr>
              <a:t>    AddOutputFilterByType DEFLATE text/css</a:t>
            </a:r>
          </a:p>
          <a:p>
            <a:r>
              <a:rPr lang="en-US" dirty="0">
                <a:effectLst/>
              </a:rPr>
              <a:t>    AddOutputFilterByType DEFLATE text/plain</a:t>
            </a:r>
          </a:p>
          <a:p>
            <a:r>
              <a:rPr lang="en-US" dirty="0">
                <a:effectLst/>
              </a:rPr>
              <a:t>    AddOutputFilterByType DEFLATE text/html</a:t>
            </a:r>
          </a:p>
          <a:p>
            <a:r>
              <a:rPr lang="en-US" dirty="0">
                <a:effectLst/>
              </a:rPr>
              <a:t>    AddOutputFilterByType DEFLATE text/xml</a:t>
            </a:r>
          </a:p>
          <a:p>
            <a:r>
              <a:rPr lang="en-US" dirty="0">
                <a:effectLst/>
              </a:rPr>
              <a:t>    AddOutputFilterByType DEFLATE application/xml</a:t>
            </a:r>
          </a:p>
          <a:p>
            <a:r>
              <a:rPr lang="en-US" dirty="0">
                <a:effectLst/>
              </a:rPr>
              <a:t>    AddOutputFilterByType DEFLATE application/xhtml+xml</a:t>
            </a:r>
          </a:p>
          <a:p>
            <a:r>
              <a:rPr lang="en-US" dirty="0">
                <a:effectLst/>
              </a:rPr>
              <a:t>    AddOutputFilterByType DEFLATE application/rss+xml</a:t>
            </a:r>
          </a:p>
          <a:p>
            <a:r>
              <a:rPr lang="en-US" dirty="0">
                <a:effectLst/>
              </a:rPr>
              <a:t>    AddOutputFilterByType DEFLATE application/javascript</a:t>
            </a:r>
          </a:p>
          <a:p>
            <a:r>
              <a:rPr lang="en-US" dirty="0">
                <a:effectLst/>
              </a:rPr>
              <a:t>    AddOutputFilterByType DEFLATE application/x-javascript</a:t>
            </a:r>
          </a:p>
          <a:p>
            <a:r>
              <a:rPr lang="en-US" dirty="0">
                <a:effectLst/>
              </a:rPr>
              <a:t>&lt;/IfModule&gt;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Ngantur bandwidth</a:t>
            </a:r>
            <a:r>
              <a:rPr lang="en-US" baseline="0" dirty="0">
                <a:effectLst/>
              </a:rPr>
              <a:t> di httpd.conf</a:t>
            </a:r>
          </a:p>
          <a:p>
            <a:r>
              <a:rPr lang="en-US" dirty="0"/>
              <a:t>LoadModule bw_module modules/mod_bw.dll </a:t>
            </a:r>
          </a:p>
          <a:p>
            <a:r>
              <a:rPr lang="en-US" dirty="0"/>
              <a:t>BandWidthModule On </a:t>
            </a:r>
          </a:p>
          <a:p>
            <a:r>
              <a:rPr lang="en-US" dirty="0"/>
              <a:t>ForceBandWidthModule On </a:t>
            </a:r>
          </a:p>
          <a:p>
            <a:r>
              <a:rPr lang="en-US" dirty="0"/>
              <a:t>BandWidth all 50000 </a:t>
            </a:r>
          </a:p>
          <a:p>
            <a:r>
              <a:rPr lang="en-US" dirty="0"/>
              <a:t>MinBandWidth all -1</a:t>
            </a:r>
          </a:p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32D93-976E-4D3A-9026-0E437DD7BA7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5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8EA59-F0FB-4A4E-94DD-42D463B9B0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3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3C45-B38B-4D6C-B4A3-38F972BA7876}" type="datetime1">
              <a:rPr lang="en-US" smtClean="0"/>
              <a:t>9/2/2017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Pengembangan Aplikasi Web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73E3-F431-4804-9C43-1E7139D8520C}" type="datetime1">
              <a:rPr lang="en-US" smtClean="0"/>
              <a:t>9/2/2017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Pengembangan Aplikasi Web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57BD-F616-4791-A2FF-337AB456E4D8}" type="datetime1">
              <a:rPr lang="en-US" smtClean="0"/>
              <a:t>9/2/2017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Pengembangan Aplikasi Web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D747-31D6-46E9-A782-921E70E26D41}" type="datetime1">
              <a:rPr lang="en-US" smtClean="0"/>
              <a:t>9/2/2017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Pengembangan Aplikasi Web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6DBE6-EEA1-4F1A-A004-537EC5528A21}" type="datetime1">
              <a:rPr lang="en-US" smtClean="0"/>
              <a:t>9/2/2017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Pengembangan Aplikasi Web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AC452-EF44-4A05-B579-2A86D12ADFBA}" type="datetime1">
              <a:rPr lang="en-US" smtClean="0"/>
              <a:t>9/2/2017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Pengembangan Aplikasi Web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42CE-76E5-4A4B-91C6-A033A0DFAB99}" type="datetime1">
              <a:rPr lang="en-US" smtClean="0"/>
              <a:t>9/2/2017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Pengembangan Aplikasi Web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135E-F801-41F7-A7E8-4C5E27041BFB}" type="datetime1">
              <a:rPr lang="en-US" smtClean="0"/>
              <a:t>9/2/2017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Pengembangan Aplikasi Web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03505-0A3C-491B-BA24-3025677D1F7A}" type="datetime1">
              <a:rPr lang="en-US" smtClean="0"/>
              <a:t>9/2/2017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Pengembangan Aplikasi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93D2-49E6-41C2-A506-1B01B63133C5}" type="datetime1">
              <a:rPr lang="en-US" smtClean="0"/>
              <a:t>9/2/2017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Pengembangan Aplikasi Web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A9553-CC56-4C18-ACA1-B8F454DF7ED3}" type="datetime1">
              <a:rPr lang="en-US" smtClean="0"/>
              <a:t>9/2/2017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Pengembangan Aplikasi Web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529C1F64-4BCC-4B34-8176-E12A3792818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Pengembangan Aplikasi Web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665A868-FE30-4B3F-A428-BC5732FEE316}" type="datetime1">
              <a:rPr lang="en-US" smtClean="0"/>
              <a:t>9/2/2017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59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74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Hardware &amp; Software </a:t>
            </a:r>
            <a:r>
              <a:rPr lang="en-US" sz="3000" b="1" dirty="0" err="1"/>
              <a:t>Pendukung</a:t>
            </a:r>
            <a:r>
              <a:rPr lang="en-US" sz="3000" b="1" dirty="0"/>
              <a:t> </a:t>
            </a:r>
            <a:r>
              <a:rPr lang="en-US" sz="3000" b="1" dirty="0" err="1"/>
              <a:t>Dalam</a:t>
            </a:r>
            <a:r>
              <a:rPr lang="en-US" sz="3000" b="1" dirty="0"/>
              <a:t> </a:t>
            </a:r>
            <a:r>
              <a:rPr lang="en-US" sz="3000" b="1" dirty="0" err="1"/>
              <a:t>Pengembangan</a:t>
            </a:r>
            <a:r>
              <a:rPr lang="en-US" sz="3000" b="1" dirty="0"/>
              <a:t> </a:t>
            </a:r>
            <a:r>
              <a:rPr lang="en-US" sz="3000" b="1" dirty="0" err="1"/>
              <a:t>Aplikasi</a:t>
            </a:r>
            <a:r>
              <a:rPr lang="en-US" sz="3000" b="1" dirty="0"/>
              <a:t> Web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676400"/>
          </a:xfrm>
        </p:spPr>
        <p:txBody>
          <a:bodyPr>
            <a:normAutofit/>
          </a:bodyPr>
          <a:lstStyle/>
          <a:p>
            <a:r>
              <a:rPr lang="en-US" dirty="0"/>
              <a:t>Oleh:</a:t>
            </a:r>
          </a:p>
          <a:p>
            <a:r>
              <a:rPr lang="en-US" dirty="0"/>
              <a:t>Rian </a:t>
            </a:r>
            <a:r>
              <a:rPr lang="en-US" dirty="0" err="1"/>
              <a:t>Andrian</a:t>
            </a:r>
            <a:endParaRPr lang="en-US" dirty="0"/>
          </a:p>
          <a:p>
            <a:r>
              <a:rPr lang="en-US" dirty="0"/>
              <a:t>rian@if.uinsgd.ac.id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D:\_WORK\@NGAJAR UIN\NEW CHAPTER\Bimbingan\cropped-Logo-UIN-Bandu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10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362200" y="381000"/>
            <a:ext cx="5867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1"/>
                </a:solidFill>
              </a:rPr>
              <a:t>Fakultas Sains dan Tenologi</a:t>
            </a:r>
          </a:p>
          <a:p>
            <a:r>
              <a:rPr lang="en-US" sz="3000" dirty="0">
                <a:solidFill>
                  <a:schemeClr val="accent1"/>
                </a:solidFill>
              </a:rPr>
              <a:t>UIN Sunan Gunung Djati Bandung</a:t>
            </a:r>
          </a:p>
        </p:txBody>
      </p:sp>
    </p:spTree>
    <p:extLst>
      <p:ext uri="{BB962C8B-B14F-4D97-AF65-F5344CB8AC3E}">
        <p14:creationId xmlns:p14="http://schemas.microsoft.com/office/powerpoint/2010/main" val="3049858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server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8601537"/>
              </p:ext>
            </p:extLst>
          </p:nvPr>
        </p:nvGraphicFramePr>
        <p:xfrm>
          <a:off x="152400" y="1905000"/>
          <a:ext cx="7848600" cy="361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5FE71-E406-45A6-8BB6-BBF2D8FC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21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server (2)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693194"/>
            <a:ext cx="6379369" cy="1650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58783"/>
            <a:ext cx="1706054" cy="7311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2E653-913F-46C3-AB4F-EB2D7713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95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server (3)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09" y="2332434"/>
            <a:ext cx="7072391" cy="28872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633E2-8463-4EA0-A6E5-D21F70499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33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server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088" y="2694604"/>
            <a:ext cx="4754116" cy="2563196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4376753"/>
              </p:ext>
            </p:extLst>
          </p:nvPr>
        </p:nvGraphicFramePr>
        <p:xfrm>
          <a:off x="5791200" y="2492623"/>
          <a:ext cx="2554955" cy="2758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A6ECF2-B91F-4342-ADB7-B5BD21FC5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5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server (2)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395416"/>
              </p:ext>
            </p:extLst>
          </p:nvPr>
        </p:nvGraphicFramePr>
        <p:xfrm>
          <a:off x="435893" y="2133600"/>
          <a:ext cx="5432602" cy="3374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8495" y="3560241"/>
            <a:ext cx="1800225" cy="52149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9CEA0-7058-4853-8FBC-10F5CC6D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7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1" y="2041873"/>
            <a:ext cx="4219576" cy="2758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Network Attached Storage (NAS):</a:t>
            </a:r>
          </a:p>
          <a:p>
            <a:r>
              <a:rPr lang="en-US" sz="2000" dirty="0"/>
              <a:t>Tidak membebani server utama.</a:t>
            </a:r>
          </a:p>
          <a:p>
            <a:r>
              <a:rPr lang="en-US" sz="2000" dirty="0"/>
              <a:t>Memiliki sistem internal.</a:t>
            </a:r>
          </a:p>
          <a:p>
            <a:r>
              <a:rPr lang="en-US" sz="2000" dirty="0"/>
              <a:t>Kapasitas mulai 80 TB – 2.000 TB.</a:t>
            </a:r>
          </a:p>
          <a:p>
            <a:r>
              <a:rPr lang="en-US" sz="2000" dirty="0"/>
              <a:t>Dapat diakses melalui internet karena berbasis IP (internet protocol).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057400"/>
            <a:ext cx="4071232" cy="29122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65993-1ECA-4400-B487-DEA5D42E5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17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server (2)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506" y="2308027"/>
            <a:ext cx="3493294" cy="25003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279452"/>
            <a:ext cx="3450431" cy="252888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35895" y="2492623"/>
            <a:ext cx="8272211" cy="275872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07" y="4935346"/>
            <a:ext cx="1021556" cy="3857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B1708-330B-4B3C-8226-5B374DFB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94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Mail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863972"/>
            <a:ext cx="8272211" cy="16968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Protokol yang digunakan:</a:t>
            </a:r>
          </a:p>
          <a:p>
            <a:r>
              <a:rPr lang="en-US" sz="2400" dirty="0"/>
              <a:t>SMTP (Simple Mail Transfer Protocol) </a:t>
            </a:r>
          </a:p>
          <a:p>
            <a:r>
              <a:rPr lang="en-US" sz="2400" dirty="0"/>
              <a:t>POP3 (Post Office Protocol 3</a:t>
            </a:r>
            <a:r>
              <a:rPr lang="en-US" sz="2400" baseline="30000" dirty="0"/>
              <a:t>rd</a:t>
            </a:r>
            <a:r>
              <a:rPr lang="en-US" sz="2400" dirty="0"/>
              <a:t> Version)</a:t>
            </a:r>
          </a:p>
          <a:p>
            <a:r>
              <a:rPr lang="en-US" sz="2400" dirty="0"/>
              <a:t>IMAP (Internet Message Access Protocol)</a:t>
            </a:r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9376206"/>
              </p:ext>
            </p:extLst>
          </p:nvPr>
        </p:nvGraphicFramePr>
        <p:xfrm>
          <a:off x="1371600" y="3794473"/>
          <a:ext cx="5678258" cy="2758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21FAA-1BA9-4198-A21E-8CC982194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0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Mail server (2)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384" y="1791929"/>
            <a:ext cx="5669631" cy="37375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AE15D8-A8E1-431B-BEB9-CFD959902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34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Perusahaan pengguna server terbanyak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1569230"/>
              </p:ext>
            </p:extLst>
          </p:nvPr>
        </p:nvGraphicFramePr>
        <p:xfrm>
          <a:off x="109789" y="2492623"/>
          <a:ext cx="8272211" cy="2758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435894" y="5026126"/>
            <a:ext cx="4240881" cy="26010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dirty="0"/>
              <a:t>1 Juli 2010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62" y="5032206"/>
            <a:ext cx="1557338" cy="2714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A65B6-7192-4A12-87C1-BD5B19786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70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8DF57-AB5C-433D-9A8B-EDFB7BE5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B0AB9-E178-4B13-B0D1-1AC6D877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Review hardware </a:t>
            </a:r>
            <a:r>
              <a:rPr lang="en-US" sz="2400" dirty="0" err="1"/>
              <a:t>pendukung</a:t>
            </a:r>
            <a:endParaRPr lang="en-US" sz="2400" dirty="0"/>
          </a:p>
          <a:p>
            <a:r>
              <a:rPr lang="en-US" sz="2400" dirty="0"/>
              <a:t>Review software </a:t>
            </a:r>
            <a:r>
              <a:rPr lang="en-US" sz="2400" dirty="0" err="1"/>
              <a:t>pendukung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51BEC-5049-424F-A023-398A95BC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35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Spesifikasi server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2108276"/>
            <a:ext cx="6345906" cy="36067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36813"/>
            <a:ext cx="2235994" cy="27146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E4635-9CD8-49F5-A784-AAF3A4BF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56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Spesifikasi server (2)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955" y="2089068"/>
            <a:ext cx="7336845" cy="32449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49" y="1844332"/>
            <a:ext cx="2235994" cy="2714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743BDF-149F-4887-A2B1-11FF3C0C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40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Spesifikasi server (3)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858" y="1752600"/>
            <a:ext cx="7514142" cy="35307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58" y="1877225"/>
            <a:ext cx="2235994" cy="2714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1FD0A4-B714-47CF-AB98-F611DB7E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9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untuk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4" y="1806823"/>
            <a:ext cx="2628559" cy="2758727"/>
          </a:xfrm>
        </p:spPr>
        <p:txBody>
          <a:bodyPr>
            <a:noAutofit/>
          </a:bodyPr>
          <a:lstStyle/>
          <a:p>
            <a:r>
              <a:rPr lang="en-US" sz="1800" dirty="0"/>
              <a:t>Windows NT 3.1</a:t>
            </a:r>
          </a:p>
          <a:p>
            <a:r>
              <a:rPr lang="en-US" sz="1800" dirty="0"/>
              <a:t>Windows NT 3.5</a:t>
            </a:r>
          </a:p>
          <a:p>
            <a:r>
              <a:rPr lang="en-US" sz="1800" dirty="0"/>
              <a:t>Windows NT 3.51</a:t>
            </a:r>
          </a:p>
          <a:p>
            <a:r>
              <a:rPr lang="en-US" sz="1800" dirty="0"/>
              <a:t>Windows NT 4</a:t>
            </a:r>
          </a:p>
          <a:p>
            <a:r>
              <a:rPr lang="en-US" sz="1800" dirty="0"/>
              <a:t>Windows Server 2000</a:t>
            </a:r>
          </a:p>
          <a:p>
            <a:r>
              <a:rPr lang="en-US" sz="1800" dirty="0"/>
              <a:t>Windows Server 2003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148" y="1905000"/>
            <a:ext cx="1580252" cy="1312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04" y="3389961"/>
            <a:ext cx="1335881" cy="92154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313002" y="1600200"/>
            <a:ext cx="3011598" cy="275872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Windows Server 2003 R2</a:t>
            </a:r>
          </a:p>
          <a:p>
            <a:r>
              <a:rPr lang="en-US" dirty="0"/>
              <a:t>Windows Server 2008</a:t>
            </a:r>
          </a:p>
          <a:p>
            <a:r>
              <a:rPr lang="en-US" dirty="0"/>
              <a:t>Windows Server 2008 R2</a:t>
            </a:r>
          </a:p>
          <a:p>
            <a:r>
              <a:rPr lang="en-US" dirty="0"/>
              <a:t>Windows Server 2012</a:t>
            </a:r>
          </a:p>
          <a:p>
            <a:r>
              <a:rPr lang="en-US" dirty="0"/>
              <a:t>Windows Server 2012 R2</a:t>
            </a:r>
          </a:p>
          <a:p>
            <a:r>
              <a:rPr lang="en-US" dirty="0"/>
              <a:t>Windows Server 2016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45DB95-8E09-448D-9D92-DF0E6E03A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44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untuk server (2)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2816663"/>
              </p:ext>
            </p:extLst>
          </p:nvPr>
        </p:nvGraphicFramePr>
        <p:xfrm>
          <a:off x="435895" y="1981200"/>
          <a:ext cx="7869905" cy="2624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58F560-9588-4FC6-B219-621CE1ED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77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untuk server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806" y="2041873"/>
            <a:ext cx="4416988" cy="2758727"/>
          </a:xfrm>
        </p:spPr>
        <p:txBody>
          <a:bodyPr>
            <a:normAutofit/>
          </a:bodyPr>
          <a:lstStyle/>
          <a:p>
            <a:r>
              <a:rPr lang="en-US" sz="1800" dirty="0"/>
              <a:t>OS X Server 10.6 (Snow Leopard Server)</a:t>
            </a:r>
          </a:p>
          <a:p>
            <a:r>
              <a:rPr lang="en-US" sz="1800" dirty="0"/>
              <a:t>OS X 10.7 (Lion Server)</a:t>
            </a:r>
          </a:p>
          <a:p>
            <a:r>
              <a:rPr lang="en-US" sz="1800" dirty="0"/>
              <a:t>OS X 10.8 (Mountain Lion Server)</a:t>
            </a:r>
          </a:p>
          <a:p>
            <a:r>
              <a:rPr lang="en-US" sz="1800" dirty="0"/>
              <a:t>OS X 10.9 (Mavericks Server)</a:t>
            </a:r>
          </a:p>
          <a:p>
            <a:r>
              <a:rPr lang="en-US" sz="1800" dirty="0"/>
              <a:t>OS X 10.10 (Yosemite Server 4.0)</a:t>
            </a:r>
          </a:p>
          <a:p>
            <a:r>
              <a:rPr lang="en-US" sz="1800" dirty="0"/>
              <a:t>OS X 10.11 (Server 5.0)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009570"/>
            <a:ext cx="3814878" cy="275872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OS X Server 1.0 (Rhapsody)</a:t>
            </a:r>
          </a:p>
          <a:p>
            <a:r>
              <a:rPr lang="en-US" dirty="0"/>
              <a:t>OS X Server 10.0 (Cheetah Server)</a:t>
            </a:r>
          </a:p>
          <a:p>
            <a:r>
              <a:rPr lang="en-US" dirty="0"/>
              <a:t>OS X Server 10.1 (Puma Server)</a:t>
            </a:r>
          </a:p>
          <a:p>
            <a:r>
              <a:rPr lang="en-US" dirty="0"/>
              <a:t>OS X Server 10.2 (Jaguar Server)</a:t>
            </a:r>
          </a:p>
          <a:p>
            <a:r>
              <a:rPr lang="en-US" dirty="0"/>
              <a:t>OS X Server 10.3 (Panther Server)</a:t>
            </a:r>
          </a:p>
          <a:p>
            <a:r>
              <a:rPr lang="en-US" dirty="0"/>
              <a:t>OS X Server 10.4 (Tiger Server)</a:t>
            </a:r>
          </a:p>
          <a:p>
            <a:r>
              <a:rPr lang="en-US" dirty="0"/>
              <a:t>OS X Server 10.5 (Leopard Server)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1D77E-B8B0-4828-8CB7-D6E6185B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0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untuk server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620000" cy="4343400"/>
          </a:xfrm>
        </p:spPr>
        <p:txBody>
          <a:bodyPr>
            <a:normAutofit/>
          </a:bodyPr>
          <a:lstStyle/>
          <a:p>
            <a:r>
              <a:rPr lang="en-US" sz="2400" dirty="0"/>
              <a:t>NetWare 286 2.x</a:t>
            </a:r>
          </a:p>
          <a:p>
            <a:r>
              <a:rPr lang="en-US" sz="2400" dirty="0"/>
              <a:t>NetWare 3.x</a:t>
            </a:r>
          </a:p>
          <a:p>
            <a:r>
              <a:rPr lang="en-US" sz="2400" dirty="0"/>
              <a:t>NetWare 4.x</a:t>
            </a:r>
          </a:p>
          <a:p>
            <a:r>
              <a:rPr lang="en-US" sz="2400" dirty="0"/>
              <a:t>NetWare 5.x</a:t>
            </a:r>
          </a:p>
          <a:p>
            <a:r>
              <a:rPr lang="en-US" sz="2400" dirty="0"/>
              <a:t>NetWare 6.0</a:t>
            </a:r>
          </a:p>
          <a:p>
            <a:r>
              <a:rPr lang="en-US" sz="2400" dirty="0"/>
              <a:t>NetWare 6.5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081981"/>
            <a:ext cx="3810000" cy="296758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295AE-5CB0-43B6-82C1-044A1E66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98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752600"/>
            <a:ext cx="7946105" cy="3124199"/>
          </a:xfrm>
        </p:spPr>
        <p:txBody>
          <a:bodyPr>
            <a:noAutofit/>
          </a:bodyPr>
          <a:lstStyle/>
          <a:p>
            <a:r>
              <a:rPr lang="en-US" sz="2400" dirty="0"/>
              <a:t>Backbone dari WWW (world wide web)</a:t>
            </a:r>
          </a:p>
          <a:p>
            <a:r>
              <a:rPr lang="en-US" sz="2400" dirty="0"/>
              <a:t>Menggunakan protokol sendiri, yaitu HTTP (hypertext tarnsfer protocol) dan HTTPS.</a:t>
            </a:r>
          </a:p>
          <a:p>
            <a:r>
              <a:rPr lang="en-US" sz="2400" dirty="0"/>
              <a:t>Menerima permintaan dari HTTP atau HTTPS dari web browser dan mengirimkan kembali (merespon) yang hasilnya dalam bentuk halaman web.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ABEEC-E9E7-40A0-97C0-331888F9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63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894" y="1981200"/>
            <a:ext cx="7683224" cy="33628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E3E4-2E66-4523-B18A-5408AC15C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65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(3)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19633"/>
              </p:ext>
            </p:extLst>
          </p:nvPr>
        </p:nvGraphicFramePr>
        <p:xfrm>
          <a:off x="152400" y="2209800"/>
          <a:ext cx="8272211" cy="2758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8CE7D9-9ADA-4B0E-8203-BA9875B1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4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Server adalah </a:t>
            </a:r>
            <a:r>
              <a:rPr lang="en-US" sz="2400" dirty="0">
                <a:solidFill>
                  <a:srgbClr val="FF0000"/>
                </a:solidFill>
              </a:rPr>
              <a:t>computer</a:t>
            </a:r>
            <a:r>
              <a:rPr lang="en-US" sz="2400" dirty="0"/>
              <a:t> yang mendukung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aplikasi</a:t>
            </a:r>
            <a:r>
              <a:rPr lang="en-US" sz="2400" dirty="0"/>
              <a:t> dan telekomunikasi dalam jaringan, serta pembagian peralatan </a:t>
            </a:r>
            <a:r>
              <a:rPr lang="en-US" sz="2400" dirty="0">
                <a:solidFill>
                  <a:srgbClr val="FF0000"/>
                </a:solidFill>
              </a:rPr>
              <a:t>software</a:t>
            </a:r>
            <a:r>
              <a:rPr lang="en-US" sz="2400" dirty="0"/>
              <a:t>, dan </a:t>
            </a:r>
            <a:r>
              <a:rPr lang="en-US" sz="2400" dirty="0">
                <a:solidFill>
                  <a:srgbClr val="FF0000"/>
                </a:solidFill>
              </a:rPr>
              <a:t>database</a:t>
            </a:r>
            <a:r>
              <a:rPr lang="en-US" sz="2400" dirty="0"/>
              <a:t> di antara berbagai terminal kerja dalam </a:t>
            </a:r>
            <a:r>
              <a:rPr lang="en-US" sz="2400" dirty="0" err="1"/>
              <a:t>jaringan</a:t>
            </a:r>
            <a:r>
              <a:rPr lang="en-US" sz="2400" dirty="0"/>
              <a:t>. </a:t>
            </a:r>
            <a:r>
              <a:rPr lang="en-US" sz="2400" dirty="0" err="1"/>
              <a:t>O’brien</a:t>
            </a:r>
            <a:r>
              <a:rPr lang="en-US" sz="2400" dirty="0"/>
              <a:t> (2011:190)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11428-E0A2-4DF5-91B7-94AD889E6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80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(4)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150734"/>
              </p:ext>
            </p:extLst>
          </p:nvPr>
        </p:nvGraphicFramePr>
        <p:xfrm>
          <a:off x="351610" y="2528931"/>
          <a:ext cx="7954190" cy="2652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262189" y="1905000"/>
            <a:ext cx="8272211" cy="26998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Fungsi dasar Web Server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F564A-9E6C-4651-95A3-65EDAB1E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53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(5)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4608050"/>
              </p:ext>
            </p:extLst>
          </p:nvPr>
        </p:nvGraphicFramePr>
        <p:xfrm>
          <a:off x="643189" y="1981200"/>
          <a:ext cx="7586411" cy="2758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B9BC8-B241-4CC1-9413-BE261101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49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(6)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1831692"/>
              </p:ext>
            </p:extLst>
          </p:nvPr>
        </p:nvGraphicFramePr>
        <p:xfrm>
          <a:off x="76200" y="2492623"/>
          <a:ext cx="3769674" cy="2758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1012022"/>
              </p:ext>
            </p:extLst>
          </p:nvPr>
        </p:nvGraphicFramePr>
        <p:xfrm>
          <a:off x="4343400" y="2209800"/>
          <a:ext cx="3769674" cy="2758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BFB362-7473-4B32-AAC3-674816EB5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55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(7)</a:t>
            </a:r>
          </a:p>
        </p:txBody>
      </p:sp>
      <p:pic>
        <p:nvPicPr>
          <p:cNvPr id="6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905000"/>
            <a:ext cx="6649094" cy="28475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0E1F8-D843-4A20-B4AD-F0662F644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55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(8)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35894" y="2699303"/>
          <a:ext cx="3991550" cy="2758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566989" y="1905000"/>
            <a:ext cx="7846275" cy="30480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Apache web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793626"/>
            <a:ext cx="3841264" cy="20775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BA072B-B21A-4C54-9CA6-B1E52943A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98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(9)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548265"/>
              </p:ext>
            </p:extLst>
          </p:nvPr>
        </p:nvGraphicFramePr>
        <p:xfrm>
          <a:off x="435895" y="2492623"/>
          <a:ext cx="8272211" cy="2758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C8AF0-C75D-43C1-AF24-A921FC69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42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browser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6661307"/>
              </p:ext>
            </p:extLst>
          </p:nvPr>
        </p:nvGraphicFramePr>
        <p:xfrm>
          <a:off x="152400" y="2133600"/>
          <a:ext cx="8272211" cy="2758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E4CFF6-3919-4329-ACFA-DFEFFB37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27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editor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138506"/>
              </p:ext>
            </p:extLst>
          </p:nvPr>
        </p:nvGraphicFramePr>
        <p:xfrm>
          <a:off x="435895" y="2122342"/>
          <a:ext cx="7869905" cy="325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312070" y="1905000"/>
            <a:ext cx="8272211" cy="2886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7 Best PHP IDE for Developers and Programmers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894" y="4914350"/>
            <a:ext cx="1916781" cy="4067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25F30-8C6A-4AC3-B54D-B668AB36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88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Editor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828800"/>
            <a:ext cx="3383630" cy="4343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JetBrains PHP Storm</a:t>
            </a: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Features: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Language Feature Support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PHPDoc Support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Code Compilation and Code Formatting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Code Rearranger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Framework Support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PHPRefactoring</a:t>
            </a: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Other Stats: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Available for Windows, Linux, Mac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Price: 30 days trial/Paid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505075"/>
            <a:ext cx="4597002" cy="28289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3D202-6FD9-4E9A-A61B-531790212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73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Editor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4" y="1486046"/>
            <a:ext cx="3357268" cy="52195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Sublime Text</a:t>
            </a: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Features: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Supports multiple selections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GoTo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Command Palette for easy navigation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Distraction free mode for maximum concentration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Split Editing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Instant Project Switch and more.</a:t>
            </a: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Other Stats: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Available for: Windows, Linux, Mac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Price: Free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162" y="2514600"/>
            <a:ext cx="4440906" cy="250754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2800C-CF50-4294-86EC-8CF8CA372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standarisasi server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137335"/>
              </p:ext>
            </p:extLst>
          </p:nvPr>
        </p:nvGraphicFramePr>
        <p:xfrm>
          <a:off x="435895" y="2492623"/>
          <a:ext cx="7834571" cy="2612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3B465B-6315-4AE5-80E9-26E0BDFD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10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Editor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4" y="1524000"/>
            <a:ext cx="3678905" cy="5334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NetBeans</a:t>
            </a: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Features: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Adheres to Web Standards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Great Code Editor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PHP 5.4 Support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Supports major PHP frameworks such as Zend, Symfony.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Supports Version Control and PHP Unit for testing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Creates structure PHP projects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Supports Debugger</a:t>
            </a: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Other Stats: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Available: Windows, Linux, Mac, OS independent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Price: Free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799" y="2917031"/>
            <a:ext cx="4152090" cy="19007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574E0-15DE-4B4A-8D9A-8D2CE046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21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Editor (5)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4" y="1672623"/>
            <a:ext cx="3831305" cy="51853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</a:rPr>
              <a:t>Zend Studio 12</a:t>
            </a: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Features: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Manages JavaScript Library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Can be used to create modules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Supports PHP 5.6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Can be used to create mobile application over PHP application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Powerful Code Editor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Supports REST services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Can be used to create Android, iOS projects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Supports mobile emulators</a:t>
            </a: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Other Stats: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Available: Windows, Linux, Mac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Price: trail/paid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752" y="2590801"/>
            <a:ext cx="4128248" cy="2286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B6D11-FA2D-4261-9EA3-DE879B74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08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Editor (6)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828800"/>
            <a:ext cx="3383630" cy="19407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Notepad++</a:t>
            </a: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Features: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The simplest IDE</a:t>
            </a: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Other Stats: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Available: Windows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Price: Free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828800"/>
            <a:ext cx="4963016" cy="3200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85B4D-73E2-4A68-B1EE-46CF304C2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294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Editor (7)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752600"/>
            <a:ext cx="3383630" cy="4876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Aptana</a:t>
            </a: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Features: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Supports HTML5 , CSS3, JavaScript.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Supports FTP, SFTP and more.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Integrated Debugger for faster development.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Git Support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Terminal for fast program execution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IDE customization</a:t>
            </a: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Other Stats: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Available: Windows, Mac OS X and Linux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Price: Free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525" y="2367071"/>
            <a:ext cx="4439062" cy="289072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2E9A3-B100-41A2-842D-EC730448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06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Editor (8)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797948"/>
            <a:ext cx="3383630" cy="31218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PHP Designer</a:t>
            </a: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Features: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Supports PHP frameworks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Code Insights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Fast and easy to 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Supports Git and other SVN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Provides Great debugger.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Supports FTP/SFTP.</a:t>
            </a: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Other Stats: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Available: Windows, Mac OS X and Linux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Price: Free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236256"/>
            <a:ext cx="4095750" cy="27929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28231-034D-4AB8-9700-7624B4F3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61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Standarisasi server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752600"/>
            <a:ext cx="7946105" cy="4724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Lantai ruang server harus menggunakan raised floor yang </a:t>
            </a:r>
            <a:r>
              <a:rPr lang="en-US" dirty="0">
                <a:solidFill>
                  <a:srgbClr val="FF0000"/>
                </a:solidFill>
              </a:rPr>
              <a:t>tahan api</a:t>
            </a:r>
            <a:r>
              <a:rPr lang="en-US" dirty="0"/>
              <a:t> (dengan ketinggian tertentu) yang berfungsi untuk menyalurkan udara dingin dari bawah, selain itu dapat dibawah raised floor dapat digunakan untuk mendistribusikan kabel power dan network.</a:t>
            </a:r>
          </a:p>
          <a:p>
            <a:r>
              <a:rPr lang="en-US" dirty="0"/>
              <a:t>Pintu masuk harus menggunakan pengamanan yang cukup dan sebaiknya menggunakan </a:t>
            </a:r>
            <a:r>
              <a:rPr lang="en-US" dirty="0">
                <a:solidFill>
                  <a:srgbClr val="FF0000"/>
                </a:solidFill>
              </a:rPr>
              <a:t>finger scan</a:t>
            </a:r>
            <a:r>
              <a:rPr lang="en-US" dirty="0"/>
              <a:t> agar dapat melakukan review berkala siapa saja yang masuk ke dalam ruangan.</a:t>
            </a:r>
          </a:p>
          <a:p>
            <a:r>
              <a:rPr lang="en-US" dirty="0"/>
              <a:t>Jalan keluar menuju pintu masuk ruangan harus dibuat dengan kemiringan tertentu yang dapat digunakan untuk memasukan server dan perangkat lainnya dengan mudah dan aman.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Sistem pendingin </a:t>
            </a:r>
            <a:r>
              <a:rPr lang="en-US" dirty="0"/>
              <a:t>sebaiknya menggunakan </a:t>
            </a:r>
            <a:r>
              <a:rPr lang="en-US" dirty="0">
                <a:solidFill>
                  <a:srgbClr val="FF0000"/>
                </a:solidFill>
              </a:rPr>
              <a:t>standing AC </a:t>
            </a:r>
            <a:r>
              <a:rPr lang="en-US" dirty="0"/>
              <a:t>dengan blower yang berada di bagian bawah/lantai sehingga suhu dingin dapat disalurkan melalui raised floor.</a:t>
            </a:r>
          </a:p>
          <a:p>
            <a:r>
              <a:rPr lang="en-US" dirty="0"/>
              <a:t>Sistem pendingin lainnya adalah dengan menggunakan </a:t>
            </a:r>
            <a:r>
              <a:rPr lang="en-US" dirty="0">
                <a:solidFill>
                  <a:srgbClr val="FF0000"/>
                </a:solidFill>
              </a:rPr>
              <a:t>AC split</a:t>
            </a:r>
            <a:r>
              <a:rPr lang="en-US" dirty="0"/>
              <a:t> seperti pada </a:t>
            </a:r>
            <a:r>
              <a:rPr lang="en-US" dirty="0" err="1"/>
              <a:t>umumnya</a:t>
            </a:r>
            <a:r>
              <a:rPr lang="en-US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C577E-F3B1-4076-A9A3-20CF80EF3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85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Standarisasi server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752600"/>
            <a:ext cx="7946105" cy="4724400"/>
          </a:xfrm>
        </p:spPr>
        <p:txBody>
          <a:bodyPr>
            <a:noAutofit/>
          </a:bodyPr>
          <a:lstStyle/>
          <a:p>
            <a:r>
              <a:rPr lang="en-US" dirty="0" err="1"/>
              <a:t>Sistem</a:t>
            </a:r>
            <a:r>
              <a:rPr lang="en-US" dirty="0"/>
              <a:t> pendingin baik dengan standing AC maupun AC split harus mendapatkan backup unit yang selalu siap apabila dalam kondisi tertentu dibutuhkan.</a:t>
            </a:r>
          </a:p>
          <a:p>
            <a:r>
              <a:rPr lang="en-US" dirty="0">
                <a:solidFill>
                  <a:srgbClr val="FF0000"/>
                </a:solidFill>
              </a:rPr>
              <a:t>Indikator suhu dan kelembaban</a:t>
            </a:r>
            <a:r>
              <a:rPr lang="en-US" dirty="0"/>
              <a:t> harus dapat dilihat dari luar sehingga dapat diketahui dengan pasti kondisi ruangan di dalam.</a:t>
            </a:r>
          </a:p>
          <a:p>
            <a:r>
              <a:rPr lang="en-US" dirty="0">
                <a:solidFill>
                  <a:srgbClr val="FF0000"/>
                </a:solidFill>
              </a:rPr>
              <a:t>Fire alarm system </a:t>
            </a:r>
            <a:r>
              <a:rPr lang="en-US" dirty="0"/>
              <a:t>(Sistem deteksi kebakaran) harus terdapat dalam ruangan dengan menggunakan gas tabung pemadam yang tidak merusak server apabila bekerja (FM200 atau sejenisnya).</a:t>
            </a:r>
          </a:p>
          <a:p>
            <a:r>
              <a:rPr lang="en-US" dirty="0"/>
              <a:t>Terdapat </a:t>
            </a:r>
            <a:r>
              <a:rPr lang="en-US" dirty="0">
                <a:solidFill>
                  <a:srgbClr val="FF0000"/>
                </a:solidFill>
              </a:rPr>
              <a:t>media backup </a:t>
            </a:r>
            <a:r>
              <a:rPr lang="en-US" dirty="0"/>
              <a:t>untuk melakukan backup baik harian, bulanan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tahunan</a:t>
            </a:r>
            <a:endParaRPr lang="en-US" dirty="0"/>
          </a:p>
          <a:p>
            <a:r>
              <a:rPr lang="en-US" dirty="0"/>
              <a:t>Temperature: 18-27°C (64-81°F)</a:t>
            </a:r>
          </a:p>
          <a:p>
            <a:r>
              <a:rPr lang="en-US" dirty="0"/>
              <a:t>Maximum relative humidity: 60%</a:t>
            </a:r>
          </a:p>
          <a:p>
            <a:r>
              <a:rPr lang="en-US" dirty="0"/>
              <a:t>Maximum rate of temperature change: 5°C (9°F) per hour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C577E-F3B1-4076-A9A3-20CF80EF3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3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616" y="2264569"/>
            <a:ext cx="3696126" cy="2764632"/>
          </a:xfrm>
          <a:prstGeom prst="rect">
            <a:avLst/>
          </a:prstGeom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233594"/>
            <a:ext cx="4057810" cy="26432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EA68C8-0F45-4131-BE32-6AC82943B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0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945" y="2256830"/>
            <a:ext cx="3790502" cy="29247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479" y="2256831"/>
            <a:ext cx="4202521" cy="29247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6B331-1BBA-4385-A5C7-61AC067A4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22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Jenis-jenis server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118721"/>
              </p:ext>
            </p:extLst>
          </p:nvPr>
        </p:nvGraphicFramePr>
        <p:xfrm>
          <a:off x="338389" y="1752600"/>
          <a:ext cx="7815011" cy="4060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CB2F33-D721-4A91-BC66-77C3C751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C1F64-4BCC-4B34-8176-E12A379281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786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469</TotalTime>
  <Words>1300</Words>
  <Application>Microsoft Office PowerPoint</Application>
  <PresentationFormat>On-screen Show (4:3)</PresentationFormat>
  <Paragraphs>365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Cambria</vt:lpstr>
      <vt:lpstr>Wingdings 2</vt:lpstr>
      <vt:lpstr>Adjacency</vt:lpstr>
      <vt:lpstr>Hardware &amp; Software Pendukung Dalam Pengembangan Aplikasi Web</vt:lpstr>
      <vt:lpstr>Outline</vt:lpstr>
      <vt:lpstr>Review: server</vt:lpstr>
      <vt:lpstr>standarisasi server</vt:lpstr>
      <vt:lpstr>Standarisasi server (2)</vt:lpstr>
      <vt:lpstr>Standarisasi server (2)</vt:lpstr>
      <vt:lpstr>Expectation</vt:lpstr>
      <vt:lpstr>reality</vt:lpstr>
      <vt:lpstr>Jenis-jenis server</vt:lpstr>
      <vt:lpstr>Proxy server</vt:lpstr>
      <vt:lpstr>Proxy server (2)</vt:lpstr>
      <vt:lpstr>Proxy server (3)</vt:lpstr>
      <vt:lpstr>Virtual server</vt:lpstr>
      <vt:lpstr>Virtual server (2)</vt:lpstr>
      <vt:lpstr>Storage server</vt:lpstr>
      <vt:lpstr>Storage server (2)</vt:lpstr>
      <vt:lpstr>Mail server</vt:lpstr>
      <vt:lpstr>Mail server (2)</vt:lpstr>
      <vt:lpstr>Perusahaan pengguna server terbanyak</vt:lpstr>
      <vt:lpstr>Spesifikasi server</vt:lpstr>
      <vt:lpstr>Spesifikasi server (2)</vt:lpstr>
      <vt:lpstr>Spesifikasi server (3)</vt:lpstr>
      <vt:lpstr>OS untuk Server</vt:lpstr>
      <vt:lpstr>OS untuk server (2)</vt:lpstr>
      <vt:lpstr>OS untuk server (3)</vt:lpstr>
      <vt:lpstr>OS untuk server (4)</vt:lpstr>
      <vt:lpstr>Web Server</vt:lpstr>
      <vt:lpstr>Web server (2)</vt:lpstr>
      <vt:lpstr>Web server (3)</vt:lpstr>
      <vt:lpstr>Web server (4)</vt:lpstr>
      <vt:lpstr>Web server (5)</vt:lpstr>
      <vt:lpstr>Web server (6)</vt:lpstr>
      <vt:lpstr>Web server (7)</vt:lpstr>
      <vt:lpstr>Web server (8)</vt:lpstr>
      <vt:lpstr>Web server (9)</vt:lpstr>
      <vt:lpstr>Web browser</vt:lpstr>
      <vt:lpstr>Web editor</vt:lpstr>
      <vt:lpstr>Web Editor (2)</vt:lpstr>
      <vt:lpstr>Web Editor (3)</vt:lpstr>
      <vt:lpstr>Web Editor (4)</vt:lpstr>
      <vt:lpstr>Web Editor (5)</vt:lpstr>
      <vt:lpstr>Web Editor (6)</vt:lpstr>
      <vt:lpstr>Web Editor (7)</vt:lpstr>
      <vt:lpstr>Web Editor (8)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Rian Andrian</dc:creator>
  <cp:lastModifiedBy>ADMIN</cp:lastModifiedBy>
  <cp:revision>38</cp:revision>
  <dcterms:created xsi:type="dcterms:W3CDTF">2017-01-16T05:29:24Z</dcterms:created>
  <dcterms:modified xsi:type="dcterms:W3CDTF">2017-09-02T15:46:02Z</dcterms:modified>
</cp:coreProperties>
</file>